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64" r:id="rId4"/>
    <p:sldMasterId id="2147483967" r:id="rId5"/>
    <p:sldMasterId id="2147483694" r:id="rId6"/>
    <p:sldMasterId id="2147483648" r:id="rId7"/>
    <p:sldMasterId id="2147483711" r:id="rId8"/>
    <p:sldMasterId id="2147483979" r:id="rId9"/>
  </p:sldMasterIdLst>
  <p:notesMasterIdLst>
    <p:notesMasterId r:id="rId55"/>
  </p:notesMasterIdLst>
  <p:handoutMasterIdLst>
    <p:handoutMasterId r:id="rId56"/>
  </p:handoutMasterIdLst>
  <p:sldIdLst>
    <p:sldId id="336" r:id="rId10"/>
    <p:sldId id="326" r:id="rId11"/>
    <p:sldId id="327" r:id="rId12"/>
    <p:sldId id="328" r:id="rId13"/>
    <p:sldId id="311" r:id="rId14"/>
    <p:sldId id="329" r:id="rId15"/>
    <p:sldId id="312" r:id="rId16"/>
    <p:sldId id="313" r:id="rId17"/>
    <p:sldId id="349" r:id="rId18"/>
    <p:sldId id="348" r:id="rId19"/>
    <p:sldId id="346" r:id="rId20"/>
    <p:sldId id="330" r:id="rId21"/>
    <p:sldId id="332" r:id="rId22"/>
    <p:sldId id="334" r:id="rId23"/>
    <p:sldId id="345" r:id="rId24"/>
    <p:sldId id="344" r:id="rId25"/>
    <p:sldId id="343" r:id="rId26"/>
    <p:sldId id="333" r:id="rId27"/>
    <p:sldId id="306" r:id="rId28"/>
    <p:sldId id="337" r:id="rId29"/>
    <p:sldId id="361" r:id="rId30"/>
    <p:sldId id="305" r:id="rId31"/>
    <p:sldId id="307" r:id="rId32"/>
    <p:sldId id="323" r:id="rId33"/>
    <p:sldId id="318" r:id="rId34"/>
    <p:sldId id="362" r:id="rId35"/>
    <p:sldId id="320" r:id="rId36"/>
    <p:sldId id="321" r:id="rId37"/>
    <p:sldId id="322" r:id="rId38"/>
    <p:sldId id="308" r:id="rId39"/>
    <p:sldId id="359" r:id="rId40"/>
    <p:sldId id="276" r:id="rId41"/>
    <p:sldId id="339" r:id="rId42"/>
    <p:sldId id="353" r:id="rId43"/>
    <p:sldId id="354" r:id="rId44"/>
    <p:sldId id="360" r:id="rId45"/>
    <p:sldId id="279" r:id="rId46"/>
    <p:sldId id="314" r:id="rId47"/>
    <p:sldId id="302" r:id="rId48"/>
    <p:sldId id="363" r:id="rId49"/>
    <p:sldId id="303" r:id="rId50"/>
    <p:sldId id="315" r:id="rId51"/>
    <p:sldId id="316" r:id="rId52"/>
    <p:sldId id="265" r:id="rId53"/>
    <p:sldId id="304" r:id="rId5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EA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Stijl, gemiddeld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Stijl, lich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742" autoAdjust="0"/>
  </p:normalViewPr>
  <p:slideViewPr>
    <p:cSldViewPr snapToObjects="1">
      <p:cViewPr varScale="1">
        <p:scale>
          <a:sx n="82" d="100"/>
          <a:sy n="82" d="100"/>
        </p:scale>
        <p:origin x="150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theme" Target="theme/theme1.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presProps" Target="presProps.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69E1E3-3A6F-4272-9213-46B6FA9FB8E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206C5CA-B64C-426A-ADB3-EA415DBAA8AA}">
      <dgm:prSet/>
      <dgm:spPr/>
      <dgm:t>
        <a:bodyPr/>
        <a:lstStyle/>
        <a:p>
          <a:pPr rtl="0"/>
          <a:r>
            <a:rPr lang="nl-NL" dirty="0">
              <a:latin typeface="Calibri Light" panose="020F0302020204030204"/>
            </a:rPr>
            <a:t>Gemeenschappelijk deel</a:t>
          </a:r>
          <a:r>
            <a:rPr lang="nl-NL" dirty="0"/>
            <a:t>:</a:t>
          </a:r>
          <a:r>
            <a:rPr lang="nl-NL" dirty="0">
              <a:latin typeface="Calibri Light" panose="020F0302020204030204"/>
            </a:rPr>
            <a:t> </a:t>
          </a:r>
          <a:endParaRPr lang="en-US" dirty="0"/>
        </a:p>
      </dgm:t>
    </dgm:pt>
    <dgm:pt modelId="{E070275E-22BF-47D8-B48A-668928E1DAB8}" type="parTrans" cxnId="{1647C4FC-EC2E-4D61-9AD8-89894A8B88F8}">
      <dgm:prSet/>
      <dgm:spPr/>
      <dgm:t>
        <a:bodyPr/>
        <a:lstStyle/>
        <a:p>
          <a:endParaRPr lang="en-US"/>
        </a:p>
      </dgm:t>
    </dgm:pt>
    <dgm:pt modelId="{79A16528-A568-42D6-B931-413899CBCC3B}" type="sibTrans" cxnId="{1647C4FC-EC2E-4D61-9AD8-89894A8B88F8}">
      <dgm:prSet/>
      <dgm:spPr/>
      <dgm:t>
        <a:bodyPr/>
        <a:lstStyle/>
        <a:p>
          <a:endParaRPr lang="en-US"/>
        </a:p>
      </dgm:t>
    </dgm:pt>
    <dgm:pt modelId="{2E69C23B-2468-4324-98B9-A74E52FA7B47}">
      <dgm:prSet/>
      <dgm:spPr/>
      <dgm:t>
        <a:bodyPr/>
        <a:lstStyle/>
        <a:p>
          <a:r>
            <a:rPr lang="nl-NL" dirty="0"/>
            <a:t>Nederlands</a:t>
          </a:r>
          <a:endParaRPr lang="en-US" dirty="0"/>
        </a:p>
      </dgm:t>
    </dgm:pt>
    <dgm:pt modelId="{6B908772-AB64-42E1-A414-C380A4F16952}" type="parTrans" cxnId="{71C8FC1B-DBC0-4AB7-A9F8-D22C228121DF}">
      <dgm:prSet/>
      <dgm:spPr/>
      <dgm:t>
        <a:bodyPr/>
        <a:lstStyle/>
        <a:p>
          <a:endParaRPr lang="en-US"/>
        </a:p>
      </dgm:t>
    </dgm:pt>
    <dgm:pt modelId="{50851745-05FD-4C76-BB28-C83394FA6491}" type="sibTrans" cxnId="{71C8FC1B-DBC0-4AB7-A9F8-D22C228121DF}">
      <dgm:prSet/>
      <dgm:spPr/>
      <dgm:t>
        <a:bodyPr/>
        <a:lstStyle/>
        <a:p>
          <a:endParaRPr lang="en-US"/>
        </a:p>
      </dgm:t>
    </dgm:pt>
    <dgm:pt modelId="{DC3A17F9-6B52-454D-AAB0-003281310BBC}">
      <dgm:prSet/>
      <dgm:spPr/>
      <dgm:t>
        <a:bodyPr/>
        <a:lstStyle/>
        <a:p>
          <a:pPr rtl="0"/>
          <a:r>
            <a:rPr lang="nl-NL" dirty="0">
              <a:latin typeface="Calibri Light" panose="020F0302020204030204"/>
            </a:rPr>
            <a:t>Profielvakken</a:t>
          </a:r>
          <a:r>
            <a:rPr lang="nl-NL" dirty="0"/>
            <a:t>:</a:t>
          </a:r>
          <a:r>
            <a:rPr lang="nl-NL" dirty="0">
              <a:latin typeface="Calibri Light" panose="020F0302020204030204"/>
            </a:rPr>
            <a:t> </a:t>
          </a:r>
          <a:endParaRPr lang="en-US" dirty="0"/>
        </a:p>
      </dgm:t>
    </dgm:pt>
    <dgm:pt modelId="{B7D24A67-084F-4344-B8D5-BBB0E5743B6E}" type="parTrans" cxnId="{D6735423-0E57-4721-AABA-D26AE461AC05}">
      <dgm:prSet/>
      <dgm:spPr/>
      <dgm:t>
        <a:bodyPr/>
        <a:lstStyle/>
        <a:p>
          <a:endParaRPr lang="en-US"/>
        </a:p>
      </dgm:t>
    </dgm:pt>
    <dgm:pt modelId="{D6E69157-2501-4789-9ADB-46153FF94B93}" type="sibTrans" cxnId="{D6735423-0E57-4721-AABA-D26AE461AC05}">
      <dgm:prSet/>
      <dgm:spPr/>
      <dgm:t>
        <a:bodyPr/>
        <a:lstStyle/>
        <a:p>
          <a:endParaRPr lang="en-US"/>
        </a:p>
      </dgm:t>
    </dgm:pt>
    <dgm:pt modelId="{CEFF9120-8093-4DBB-9A2C-9E0A0D2CCEEC}">
      <dgm:prSet/>
      <dgm:spPr/>
      <dgm:t>
        <a:bodyPr/>
        <a:lstStyle/>
        <a:p>
          <a:pPr rtl="0"/>
          <a:r>
            <a:rPr lang="nl-NL" b="1" dirty="0"/>
            <a:t>Geschiedenis</a:t>
          </a:r>
          <a:r>
            <a:rPr lang="nl-NL" dirty="0">
              <a:latin typeface="Calibri Light" panose="020F0302020204030204"/>
            </a:rPr>
            <a:t> (verplicht)</a:t>
          </a:r>
          <a:endParaRPr lang="en-US" dirty="0"/>
        </a:p>
      </dgm:t>
    </dgm:pt>
    <dgm:pt modelId="{C1B6EDE8-CC99-4894-920B-7132C2706FBE}" type="parTrans" cxnId="{6585213C-019A-4D2A-86D4-5440D7F84DA9}">
      <dgm:prSet/>
      <dgm:spPr/>
      <dgm:t>
        <a:bodyPr/>
        <a:lstStyle/>
        <a:p>
          <a:endParaRPr lang="en-US"/>
        </a:p>
      </dgm:t>
    </dgm:pt>
    <dgm:pt modelId="{D3E88ACB-FDA7-4832-9EE4-77FC409E4ACB}" type="sibTrans" cxnId="{6585213C-019A-4D2A-86D4-5440D7F84DA9}">
      <dgm:prSet/>
      <dgm:spPr/>
      <dgm:t>
        <a:bodyPr/>
        <a:lstStyle/>
        <a:p>
          <a:endParaRPr lang="en-US"/>
        </a:p>
      </dgm:t>
    </dgm:pt>
    <dgm:pt modelId="{B257B39C-A582-41D2-9B4D-F19565D7ACA4}">
      <dgm:prSet/>
      <dgm:spPr/>
      <dgm:t>
        <a:bodyPr/>
        <a:lstStyle/>
        <a:p>
          <a:pPr rtl="0"/>
          <a:r>
            <a:rPr lang="nl-NL" dirty="0">
              <a:latin typeface="Calibri Light" panose="020F0302020204030204"/>
            </a:rPr>
            <a:t>Vrije deel, keuze uit</a:t>
          </a:r>
          <a:r>
            <a:rPr lang="nl-NL" dirty="0"/>
            <a:t>:</a:t>
          </a:r>
          <a:r>
            <a:rPr lang="nl-NL" dirty="0">
              <a:latin typeface="Calibri Light" panose="020F0302020204030204"/>
            </a:rPr>
            <a:t> </a:t>
          </a:r>
          <a:endParaRPr lang="en-US" dirty="0"/>
        </a:p>
      </dgm:t>
    </dgm:pt>
    <dgm:pt modelId="{239346EB-93B3-45EB-ADA4-D9A71D9B02D0}" type="parTrans" cxnId="{DEDD4499-9B84-4B8E-A177-C6CCDEEE18F6}">
      <dgm:prSet/>
      <dgm:spPr/>
      <dgm:t>
        <a:bodyPr/>
        <a:lstStyle/>
        <a:p>
          <a:endParaRPr lang="en-US"/>
        </a:p>
      </dgm:t>
    </dgm:pt>
    <dgm:pt modelId="{6A4C8A36-134E-4B81-925E-FAD9E828D6FE}" type="sibTrans" cxnId="{DEDD4499-9B84-4B8E-A177-C6CCDEEE18F6}">
      <dgm:prSet/>
      <dgm:spPr/>
      <dgm:t>
        <a:bodyPr/>
        <a:lstStyle/>
        <a:p>
          <a:endParaRPr lang="en-US"/>
        </a:p>
      </dgm:t>
    </dgm:pt>
    <dgm:pt modelId="{E29D9844-3C0E-4349-B367-FFB49D2B58DA}">
      <dgm:prSet/>
      <dgm:spPr/>
      <dgm:t>
        <a:bodyPr/>
        <a:lstStyle/>
        <a:p>
          <a:pPr rtl="0"/>
          <a:r>
            <a:rPr lang="nl-NL" b="1" dirty="0">
              <a:latin typeface="+mn-lt"/>
            </a:rPr>
            <a:t>Tweede kunstvak </a:t>
          </a:r>
          <a:r>
            <a:rPr lang="nl-NL" dirty="0">
              <a:latin typeface="+mn-lt"/>
            </a:rPr>
            <a:t>(120 uur extra)</a:t>
          </a:r>
          <a:endParaRPr lang="en-US" dirty="0">
            <a:latin typeface="+mn-lt"/>
          </a:endParaRPr>
        </a:p>
      </dgm:t>
    </dgm:pt>
    <dgm:pt modelId="{E5D7E612-5E24-4B72-85A4-87BD5C1F904B}" type="parTrans" cxnId="{8A4AA2C9-8B3A-4B28-ABE9-823F4995ED01}">
      <dgm:prSet/>
      <dgm:spPr/>
      <dgm:t>
        <a:bodyPr/>
        <a:lstStyle/>
        <a:p>
          <a:endParaRPr lang="en-US"/>
        </a:p>
      </dgm:t>
    </dgm:pt>
    <dgm:pt modelId="{40D72F27-68CA-4800-96BE-A8B031D99D09}" type="sibTrans" cxnId="{8A4AA2C9-8B3A-4B28-ABE9-823F4995ED01}">
      <dgm:prSet/>
      <dgm:spPr/>
      <dgm:t>
        <a:bodyPr/>
        <a:lstStyle/>
        <a:p>
          <a:endParaRPr lang="en-US"/>
        </a:p>
      </dgm:t>
    </dgm:pt>
    <dgm:pt modelId="{042B26CB-4161-48A3-BBD5-449BA5577FBB}">
      <dgm:prSet/>
      <dgm:spPr/>
      <dgm:t>
        <a:bodyPr/>
        <a:lstStyle/>
        <a:p>
          <a:r>
            <a:rPr lang="nl-NL" dirty="0"/>
            <a:t>Engels</a:t>
          </a:r>
          <a:endParaRPr lang="en-US" dirty="0"/>
        </a:p>
      </dgm:t>
    </dgm:pt>
    <dgm:pt modelId="{CF3158E0-D874-481F-889E-021C243CFE02}" type="parTrans" cxnId="{D13915FB-AC60-43B5-A7A1-D27448419C6D}">
      <dgm:prSet/>
      <dgm:spPr/>
      <dgm:t>
        <a:bodyPr/>
        <a:lstStyle/>
        <a:p>
          <a:endParaRPr lang="nl-NL"/>
        </a:p>
      </dgm:t>
    </dgm:pt>
    <dgm:pt modelId="{20040A0D-B5F8-4E61-A420-1F1BB7AFF35A}" type="sibTrans" cxnId="{D13915FB-AC60-43B5-A7A1-D27448419C6D}">
      <dgm:prSet/>
      <dgm:spPr/>
      <dgm:t>
        <a:bodyPr/>
        <a:lstStyle/>
        <a:p>
          <a:endParaRPr lang="nl-NL"/>
        </a:p>
      </dgm:t>
    </dgm:pt>
    <dgm:pt modelId="{8C079AF1-F9CE-41A3-BAAF-33C620D1ACD1}">
      <dgm:prSet/>
      <dgm:spPr/>
      <dgm:t>
        <a:bodyPr/>
        <a:lstStyle/>
        <a:p>
          <a:r>
            <a:rPr lang="nl-NL" dirty="0"/>
            <a:t>Maatschappijleer</a:t>
          </a:r>
          <a:endParaRPr lang="en-US" dirty="0"/>
        </a:p>
      </dgm:t>
    </dgm:pt>
    <dgm:pt modelId="{957B25E6-EB36-4064-8737-3AB556002555}" type="parTrans" cxnId="{907A9057-B8D9-4480-B05E-08ECF77CE0D8}">
      <dgm:prSet/>
      <dgm:spPr/>
      <dgm:t>
        <a:bodyPr/>
        <a:lstStyle/>
        <a:p>
          <a:endParaRPr lang="nl-NL"/>
        </a:p>
      </dgm:t>
    </dgm:pt>
    <dgm:pt modelId="{8FB95903-505E-4590-B380-401A2E097A08}" type="sibTrans" cxnId="{907A9057-B8D9-4480-B05E-08ECF77CE0D8}">
      <dgm:prSet/>
      <dgm:spPr/>
      <dgm:t>
        <a:bodyPr/>
        <a:lstStyle/>
        <a:p>
          <a:endParaRPr lang="nl-NL"/>
        </a:p>
      </dgm:t>
    </dgm:pt>
    <dgm:pt modelId="{851344DD-2B65-45FF-BC9E-C0899183AD44}">
      <dgm:prSet/>
      <dgm:spPr/>
      <dgm:t>
        <a:bodyPr/>
        <a:lstStyle/>
        <a:p>
          <a:r>
            <a:rPr lang="nl-NL" dirty="0"/>
            <a:t>Lichamelijke Opvoeding (LO)</a:t>
          </a:r>
          <a:endParaRPr lang="en-US" dirty="0"/>
        </a:p>
      </dgm:t>
    </dgm:pt>
    <dgm:pt modelId="{21213927-F673-46EB-988B-FA43226A3CE6}" type="parTrans" cxnId="{64009A7D-6E25-454D-A4D3-E111A9A2E41A}">
      <dgm:prSet/>
      <dgm:spPr/>
      <dgm:t>
        <a:bodyPr/>
        <a:lstStyle/>
        <a:p>
          <a:endParaRPr lang="nl-NL"/>
        </a:p>
      </dgm:t>
    </dgm:pt>
    <dgm:pt modelId="{FC995576-2041-4F82-97C9-E4E9B006A51D}" type="sibTrans" cxnId="{64009A7D-6E25-454D-A4D3-E111A9A2E41A}">
      <dgm:prSet/>
      <dgm:spPr/>
      <dgm:t>
        <a:bodyPr/>
        <a:lstStyle/>
        <a:p>
          <a:endParaRPr lang="nl-NL"/>
        </a:p>
      </dgm:t>
    </dgm:pt>
    <dgm:pt modelId="{87B59B41-396C-4778-A954-F85371C6F217}">
      <dgm:prSet/>
      <dgm:spPr/>
      <dgm:t>
        <a:bodyPr/>
        <a:lstStyle/>
        <a:p>
          <a:pPr rtl="0"/>
          <a:r>
            <a:rPr lang="nl-NL" b="1" dirty="0">
              <a:latin typeface="+mn-lt"/>
            </a:rPr>
            <a:t>Frans </a:t>
          </a:r>
          <a:r>
            <a:rPr lang="nl-NL" b="0" dirty="0">
              <a:latin typeface="+mn-lt"/>
            </a:rPr>
            <a:t>of</a:t>
          </a:r>
          <a:r>
            <a:rPr lang="nl-NL" b="1" dirty="0">
              <a:latin typeface="+mn-lt"/>
            </a:rPr>
            <a:t> Duits </a:t>
          </a:r>
          <a:r>
            <a:rPr lang="nl-NL" dirty="0">
              <a:latin typeface="Calibri Light" panose="020F0302020204030204"/>
            </a:rPr>
            <a:t>(verplicht)</a:t>
          </a:r>
          <a:endParaRPr lang="en-US" dirty="0"/>
        </a:p>
      </dgm:t>
    </dgm:pt>
    <dgm:pt modelId="{8B2DDAB0-25BB-45DB-99A7-6427DCAF084E}" type="parTrans" cxnId="{8AE818C3-5DB3-44F5-9242-9FBF8E808F8B}">
      <dgm:prSet/>
      <dgm:spPr/>
      <dgm:t>
        <a:bodyPr/>
        <a:lstStyle/>
        <a:p>
          <a:endParaRPr lang="nl-NL"/>
        </a:p>
      </dgm:t>
    </dgm:pt>
    <dgm:pt modelId="{E40DF488-D186-41D2-8B5F-ED6615319FF4}" type="sibTrans" cxnId="{8AE818C3-5DB3-44F5-9242-9FBF8E808F8B}">
      <dgm:prSet/>
      <dgm:spPr/>
      <dgm:t>
        <a:bodyPr/>
        <a:lstStyle/>
        <a:p>
          <a:endParaRPr lang="nl-NL"/>
        </a:p>
      </dgm:t>
    </dgm:pt>
    <dgm:pt modelId="{A8F759A2-8547-487F-A720-5BD317CFC7B7}">
      <dgm:prSet/>
      <dgm:spPr/>
      <dgm:t>
        <a:bodyPr/>
        <a:lstStyle/>
        <a:p>
          <a:pPr rtl="0"/>
          <a:r>
            <a:rPr lang="nl-NL" b="1" dirty="0"/>
            <a:t>Kunstvak</a:t>
          </a:r>
          <a:r>
            <a:rPr lang="nl-NL" dirty="0">
              <a:latin typeface="Calibri Light" panose="020F0302020204030204"/>
            </a:rPr>
            <a:t> + </a:t>
          </a:r>
          <a:r>
            <a:rPr lang="nl-NL" b="1" dirty="0">
              <a:latin typeface="+mn-lt"/>
            </a:rPr>
            <a:t>Kunst Algemeen </a:t>
          </a:r>
          <a:r>
            <a:rPr lang="nl-NL" b="1" dirty="0">
              <a:latin typeface="Calibri Light" panose="020F0302020204030204"/>
            </a:rPr>
            <a:t>(KUA) </a:t>
          </a:r>
          <a:r>
            <a:rPr lang="nl-NL" dirty="0">
              <a:latin typeface="Calibri Light" panose="020F0302020204030204"/>
            </a:rPr>
            <a:t>(verplicht) </a:t>
          </a:r>
          <a:endParaRPr lang="en-US" b="1" dirty="0"/>
        </a:p>
      </dgm:t>
    </dgm:pt>
    <dgm:pt modelId="{50BA9E52-7AAC-4AAB-9FCB-B55F583B22C6}" type="parTrans" cxnId="{750448BF-0768-4DEC-9BE8-AB65B2C3D8EE}">
      <dgm:prSet/>
      <dgm:spPr/>
      <dgm:t>
        <a:bodyPr/>
        <a:lstStyle/>
        <a:p>
          <a:endParaRPr lang="nl-NL"/>
        </a:p>
      </dgm:t>
    </dgm:pt>
    <dgm:pt modelId="{669DB081-6588-4187-A1A9-97BC6869EC88}" type="sibTrans" cxnId="{750448BF-0768-4DEC-9BE8-AB65B2C3D8EE}">
      <dgm:prSet/>
      <dgm:spPr/>
      <dgm:t>
        <a:bodyPr/>
        <a:lstStyle/>
        <a:p>
          <a:endParaRPr lang="nl-NL"/>
        </a:p>
      </dgm:t>
    </dgm:pt>
    <dgm:pt modelId="{C527B5AB-E574-48C1-B100-D64DCCAF03F6}">
      <dgm:prSet/>
      <dgm:spPr/>
      <dgm:t>
        <a:bodyPr/>
        <a:lstStyle/>
        <a:p>
          <a:r>
            <a:rPr lang="nl-NL" b="1" dirty="0"/>
            <a:t>Maatschappijwetenschappen</a:t>
          </a:r>
          <a:r>
            <a:rPr lang="nl-NL" dirty="0"/>
            <a:t> </a:t>
          </a:r>
          <a:r>
            <a:rPr lang="nl-NL" dirty="0">
              <a:latin typeface="Calibri Light" panose="020F0302020204030204"/>
            </a:rPr>
            <a:t>(verplicht)</a:t>
          </a:r>
          <a:endParaRPr lang="en-US" dirty="0"/>
        </a:p>
      </dgm:t>
    </dgm:pt>
    <dgm:pt modelId="{E37DE4C9-AFC4-426A-8BFB-2ADE6AA93E14}" type="parTrans" cxnId="{013F1157-0BE1-4190-92AF-B611DB0EE4AE}">
      <dgm:prSet/>
      <dgm:spPr/>
      <dgm:t>
        <a:bodyPr/>
        <a:lstStyle/>
        <a:p>
          <a:endParaRPr lang="nl-NL"/>
        </a:p>
      </dgm:t>
    </dgm:pt>
    <dgm:pt modelId="{AFAD9E79-69ED-4F4A-8EF9-02C9F689828A}" type="sibTrans" cxnId="{013F1157-0BE1-4190-92AF-B611DB0EE4AE}">
      <dgm:prSet/>
      <dgm:spPr/>
      <dgm:t>
        <a:bodyPr/>
        <a:lstStyle/>
        <a:p>
          <a:endParaRPr lang="nl-NL"/>
        </a:p>
      </dgm:t>
    </dgm:pt>
    <dgm:pt modelId="{4E3B8410-AB89-4466-9CCD-DBB8D818F35C}">
      <dgm:prSet/>
      <dgm:spPr/>
      <dgm:t>
        <a:bodyPr/>
        <a:lstStyle/>
        <a:p>
          <a:r>
            <a:rPr lang="nl-NL" b="1" dirty="0">
              <a:latin typeface="+mn-lt"/>
            </a:rPr>
            <a:t>Economie</a:t>
          </a:r>
          <a:endParaRPr lang="en-US" b="1" dirty="0">
            <a:latin typeface="+mn-lt"/>
          </a:endParaRPr>
        </a:p>
      </dgm:t>
    </dgm:pt>
    <dgm:pt modelId="{1FC5D11D-193D-4DC4-B234-1D8BF59DEC23}" type="parTrans" cxnId="{AB56769C-13A7-4D79-876B-79DF88B41604}">
      <dgm:prSet/>
      <dgm:spPr/>
      <dgm:t>
        <a:bodyPr/>
        <a:lstStyle/>
        <a:p>
          <a:endParaRPr lang="nl-NL"/>
        </a:p>
      </dgm:t>
    </dgm:pt>
    <dgm:pt modelId="{58073C9E-5D57-4536-94EE-DBE7F36FE82B}" type="sibTrans" cxnId="{AB56769C-13A7-4D79-876B-79DF88B41604}">
      <dgm:prSet/>
      <dgm:spPr/>
      <dgm:t>
        <a:bodyPr/>
        <a:lstStyle/>
        <a:p>
          <a:endParaRPr lang="nl-NL"/>
        </a:p>
      </dgm:t>
    </dgm:pt>
    <dgm:pt modelId="{E15885FD-A180-48DA-AED5-122E4185C3FA}">
      <dgm:prSet/>
      <dgm:spPr/>
      <dgm:t>
        <a:bodyPr/>
        <a:lstStyle/>
        <a:p>
          <a:r>
            <a:rPr lang="nl-NL" b="1" dirty="0">
              <a:latin typeface="+mn-lt"/>
            </a:rPr>
            <a:t>Wiskunde A </a:t>
          </a:r>
          <a:endParaRPr lang="en-US" b="1" dirty="0">
            <a:latin typeface="+mn-lt"/>
          </a:endParaRPr>
        </a:p>
      </dgm:t>
    </dgm:pt>
    <dgm:pt modelId="{CB9DA113-A95A-42B7-B686-71A93DC835FE}" type="parTrans" cxnId="{3DDEE4CD-DEA7-413C-9DA3-34330E117A27}">
      <dgm:prSet/>
      <dgm:spPr/>
      <dgm:t>
        <a:bodyPr/>
        <a:lstStyle/>
        <a:p>
          <a:endParaRPr lang="nl-NL"/>
        </a:p>
      </dgm:t>
    </dgm:pt>
    <dgm:pt modelId="{88096183-5B88-46E5-BA13-C655093961B0}" type="sibTrans" cxnId="{3DDEE4CD-DEA7-413C-9DA3-34330E117A27}">
      <dgm:prSet/>
      <dgm:spPr/>
      <dgm:t>
        <a:bodyPr/>
        <a:lstStyle/>
        <a:p>
          <a:endParaRPr lang="nl-NL"/>
        </a:p>
      </dgm:t>
    </dgm:pt>
    <dgm:pt modelId="{AA3C81E2-C3F1-4B92-8FF6-476D4DC338F9}">
      <dgm:prSet phldr="0"/>
      <dgm:spPr/>
      <dgm:t>
        <a:bodyPr/>
        <a:lstStyle/>
        <a:p>
          <a:pPr rtl="0"/>
          <a:r>
            <a:rPr lang="nl-NL" dirty="0">
              <a:latin typeface="Calibri Light" panose="020F0302020204030204"/>
            </a:rPr>
            <a:t>Rekenen (als geen Wiskunde)</a:t>
          </a:r>
        </a:p>
      </dgm:t>
    </dgm:pt>
    <dgm:pt modelId="{4B8AC70A-B830-4E94-B169-34965EB87AD5}" type="parTrans" cxnId="{34ABD2BB-BC28-4540-8B96-0840BAB65FEF}">
      <dgm:prSet/>
      <dgm:spPr/>
      <dgm:t>
        <a:bodyPr/>
        <a:lstStyle/>
        <a:p>
          <a:endParaRPr lang="nl-NL"/>
        </a:p>
      </dgm:t>
    </dgm:pt>
    <dgm:pt modelId="{FFA3660C-20A7-40B1-A6D5-EF9816F5C2DA}" type="sibTrans" cxnId="{34ABD2BB-BC28-4540-8B96-0840BAB65FEF}">
      <dgm:prSet/>
      <dgm:spPr/>
      <dgm:t>
        <a:bodyPr/>
        <a:lstStyle/>
        <a:p>
          <a:endParaRPr lang="nl-NL"/>
        </a:p>
      </dgm:t>
    </dgm:pt>
    <dgm:pt modelId="{52444DD0-4749-4D08-B028-7C44565C46C0}">
      <dgm:prSet/>
      <dgm:spPr/>
      <dgm:t>
        <a:bodyPr/>
        <a:lstStyle/>
        <a:p>
          <a:r>
            <a:rPr lang="en-US" dirty="0" err="1"/>
            <a:t>Culturele</a:t>
          </a:r>
          <a:r>
            <a:rPr lang="en-US" dirty="0"/>
            <a:t> </a:t>
          </a:r>
          <a:r>
            <a:rPr lang="en-US" dirty="0" err="1"/>
            <a:t>en</a:t>
          </a:r>
          <a:r>
            <a:rPr lang="en-US" dirty="0"/>
            <a:t> </a:t>
          </a:r>
          <a:r>
            <a:rPr lang="en-US" dirty="0" err="1"/>
            <a:t>kunstzinnige</a:t>
          </a:r>
          <a:r>
            <a:rPr lang="en-US" dirty="0"/>
            <a:t> </a:t>
          </a:r>
          <a:r>
            <a:rPr lang="en-US" dirty="0" err="1"/>
            <a:t>vorming</a:t>
          </a:r>
          <a:r>
            <a:rPr lang="en-US" dirty="0"/>
            <a:t> (CKV)</a:t>
          </a:r>
        </a:p>
      </dgm:t>
    </dgm:pt>
    <dgm:pt modelId="{E2202156-D3FF-4586-8F27-EB1B03C2E6C2}" type="parTrans" cxnId="{575BA1A3-71FB-4F34-8A77-6A2E726B52BA}">
      <dgm:prSet/>
      <dgm:spPr/>
      <dgm:t>
        <a:bodyPr/>
        <a:lstStyle/>
        <a:p>
          <a:endParaRPr lang="nl-NL"/>
        </a:p>
      </dgm:t>
    </dgm:pt>
    <dgm:pt modelId="{57699E0D-B7C6-4F79-891B-B633CAFEA222}" type="sibTrans" cxnId="{575BA1A3-71FB-4F34-8A77-6A2E726B52BA}">
      <dgm:prSet/>
      <dgm:spPr/>
      <dgm:t>
        <a:bodyPr/>
        <a:lstStyle/>
        <a:p>
          <a:endParaRPr lang="nl-NL"/>
        </a:p>
      </dgm:t>
    </dgm:pt>
    <dgm:pt modelId="{B6E88BD3-A097-4976-8724-37A53D3F6F86}" type="pres">
      <dgm:prSet presAssocID="{0A69E1E3-3A6F-4272-9213-46B6FA9FB8EC}" presName="linear" presStyleCnt="0">
        <dgm:presLayoutVars>
          <dgm:animLvl val="lvl"/>
          <dgm:resizeHandles val="exact"/>
        </dgm:presLayoutVars>
      </dgm:prSet>
      <dgm:spPr/>
    </dgm:pt>
    <dgm:pt modelId="{577C5F0F-D94E-48B7-88DC-5644EEBB31C4}" type="pres">
      <dgm:prSet presAssocID="{C206C5CA-B64C-426A-ADB3-EA415DBAA8AA}" presName="parentText" presStyleLbl="node1" presStyleIdx="0" presStyleCnt="3">
        <dgm:presLayoutVars>
          <dgm:chMax val="0"/>
          <dgm:bulletEnabled val="1"/>
        </dgm:presLayoutVars>
      </dgm:prSet>
      <dgm:spPr/>
    </dgm:pt>
    <dgm:pt modelId="{7E76C747-B0B5-4B97-983A-5368711070B4}" type="pres">
      <dgm:prSet presAssocID="{C206C5CA-B64C-426A-ADB3-EA415DBAA8AA}" presName="childText" presStyleLbl="revTx" presStyleIdx="0" presStyleCnt="3">
        <dgm:presLayoutVars>
          <dgm:bulletEnabled val="1"/>
        </dgm:presLayoutVars>
      </dgm:prSet>
      <dgm:spPr/>
    </dgm:pt>
    <dgm:pt modelId="{2D7994D8-0661-4365-966C-D1204DF0B202}" type="pres">
      <dgm:prSet presAssocID="{DC3A17F9-6B52-454D-AAB0-003281310BBC}" presName="parentText" presStyleLbl="node1" presStyleIdx="1" presStyleCnt="3">
        <dgm:presLayoutVars>
          <dgm:chMax val="0"/>
          <dgm:bulletEnabled val="1"/>
        </dgm:presLayoutVars>
      </dgm:prSet>
      <dgm:spPr/>
    </dgm:pt>
    <dgm:pt modelId="{43644EDE-393D-4E81-B21C-8752B9DB7511}" type="pres">
      <dgm:prSet presAssocID="{DC3A17F9-6B52-454D-AAB0-003281310BBC}" presName="childText" presStyleLbl="revTx" presStyleIdx="1" presStyleCnt="3">
        <dgm:presLayoutVars>
          <dgm:bulletEnabled val="1"/>
        </dgm:presLayoutVars>
      </dgm:prSet>
      <dgm:spPr/>
    </dgm:pt>
    <dgm:pt modelId="{99A0C4FE-851A-463C-BA77-6C0E25F97F9D}" type="pres">
      <dgm:prSet presAssocID="{B257B39C-A582-41D2-9B4D-F19565D7ACA4}" presName="parentText" presStyleLbl="node1" presStyleIdx="2" presStyleCnt="3">
        <dgm:presLayoutVars>
          <dgm:chMax val="0"/>
          <dgm:bulletEnabled val="1"/>
        </dgm:presLayoutVars>
      </dgm:prSet>
      <dgm:spPr/>
    </dgm:pt>
    <dgm:pt modelId="{71CC4EB3-ACEC-439B-9A8D-D6FE331CDBA8}" type="pres">
      <dgm:prSet presAssocID="{B257B39C-A582-41D2-9B4D-F19565D7ACA4}" presName="childText" presStyleLbl="revTx" presStyleIdx="2" presStyleCnt="3">
        <dgm:presLayoutVars>
          <dgm:bulletEnabled val="1"/>
        </dgm:presLayoutVars>
      </dgm:prSet>
      <dgm:spPr/>
    </dgm:pt>
  </dgm:ptLst>
  <dgm:cxnLst>
    <dgm:cxn modelId="{4BE73507-1501-4E76-AA90-4C50BEF6403C}" type="presOf" srcId="{CEFF9120-8093-4DBB-9A2C-9E0A0D2CCEEC}" destId="{43644EDE-393D-4E81-B21C-8752B9DB7511}" srcOrd="0" destOrd="0" presId="urn:microsoft.com/office/officeart/2005/8/layout/vList2"/>
    <dgm:cxn modelId="{C7ED3B09-CCF4-42E0-81D9-336D82CB066A}" type="presOf" srcId="{52444DD0-4749-4D08-B028-7C44565C46C0}" destId="{7E76C747-B0B5-4B97-983A-5368711070B4}" srcOrd="0" destOrd="3" presId="urn:microsoft.com/office/officeart/2005/8/layout/vList2"/>
    <dgm:cxn modelId="{71C8FC1B-DBC0-4AB7-A9F8-D22C228121DF}" srcId="{C206C5CA-B64C-426A-ADB3-EA415DBAA8AA}" destId="{2E69C23B-2468-4324-98B9-A74E52FA7B47}" srcOrd="0" destOrd="0" parTransId="{6B908772-AB64-42E1-A414-C380A4F16952}" sibTransId="{50851745-05FD-4C76-BB28-C83394FA6491}"/>
    <dgm:cxn modelId="{CF1D3F1D-6687-4F6A-AC88-1ED5F1F5456B}" type="presOf" srcId="{851344DD-2B65-45FF-BC9E-C0899183AD44}" destId="{7E76C747-B0B5-4B97-983A-5368711070B4}" srcOrd="0" destOrd="4" presId="urn:microsoft.com/office/officeart/2005/8/layout/vList2"/>
    <dgm:cxn modelId="{D6735423-0E57-4721-AABA-D26AE461AC05}" srcId="{0A69E1E3-3A6F-4272-9213-46B6FA9FB8EC}" destId="{DC3A17F9-6B52-454D-AAB0-003281310BBC}" srcOrd="1" destOrd="0" parTransId="{B7D24A67-084F-4344-B8D5-BBB0E5743B6E}" sibTransId="{D6E69157-2501-4789-9ADB-46153FF94B93}"/>
    <dgm:cxn modelId="{E3682E26-7319-4471-909F-DD352C3C64EA}" type="presOf" srcId="{C527B5AB-E574-48C1-B100-D64DCCAF03F6}" destId="{43644EDE-393D-4E81-B21C-8752B9DB7511}" srcOrd="0" destOrd="3" presId="urn:microsoft.com/office/officeart/2005/8/layout/vList2"/>
    <dgm:cxn modelId="{64805D27-29BC-4494-8490-1DF7A2EF038D}" type="presOf" srcId="{C206C5CA-B64C-426A-ADB3-EA415DBAA8AA}" destId="{577C5F0F-D94E-48B7-88DC-5644EEBB31C4}" srcOrd="0" destOrd="0" presId="urn:microsoft.com/office/officeart/2005/8/layout/vList2"/>
    <dgm:cxn modelId="{6585213C-019A-4D2A-86D4-5440D7F84DA9}" srcId="{DC3A17F9-6B52-454D-AAB0-003281310BBC}" destId="{CEFF9120-8093-4DBB-9A2C-9E0A0D2CCEEC}" srcOrd="0" destOrd="0" parTransId="{C1B6EDE8-CC99-4894-920B-7132C2706FBE}" sibTransId="{D3E88ACB-FDA7-4832-9EE4-77FC409E4ACB}"/>
    <dgm:cxn modelId="{F5A5154C-A185-4A18-B501-C5A12488F2C7}" type="presOf" srcId="{4E3B8410-AB89-4466-9CCD-DBB8D818F35C}" destId="{71CC4EB3-ACEC-439B-9A8D-D6FE331CDBA8}" srcOrd="0" destOrd="1" presId="urn:microsoft.com/office/officeart/2005/8/layout/vList2"/>
    <dgm:cxn modelId="{75C43551-AB9A-4271-BD2D-EB125F601BAA}" type="presOf" srcId="{E29D9844-3C0E-4349-B367-FFB49D2B58DA}" destId="{71CC4EB3-ACEC-439B-9A8D-D6FE331CDBA8}" srcOrd="0" destOrd="0" presId="urn:microsoft.com/office/officeart/2005/8/layout/vList2"/>
    <dgm:cxn modelId="{013F1157-0BE1-4190-92AF-B611DB0EE4AE}" srcId="{DC3A17F9-6B52-454D-AAB0-003281310BBC}" destId="{C527B5AB-E574-48C1-B100-D64DCCAF03F6}" srcOrd="3" destOrd="0" parTransId="{E37DE4C9-AFC4-426A-8BFB-2ADE6AA93E14}" sibTransId="{AFAD9E79-69ED-4F4A-8EF9-02C9F689828A}"/>
    <dgm:cxn modelId="{907A9057-B8D9-4480-B05E-08ECF77CE0D8}" srcId="{C206C5CA-B64C-426A-ADB3-EA415DBAA8AA}" destId="{8C079AF1-F9CE-41A3-BAAF-33C620D1ACD1}" srcOrd="2" destOrd="0" parTransId="{957B25E6-EB36-4064-8737-3AB556002555}" sibTransId="{8FB95903-505E-4590-B380-401A2E097A08}"/>
    <dgm:cxn modelId="{D7CD2F7B-1427-4148-902F-3B2DCEB56D6A}" type="presOf" srcId="{E15885FD-A180-48DA-AED5-122E4185C3FA}" destId="{71CC4EB3-ACEC-439B-9A8D-D6FE331CDBA8}" srcOrd="0" destOrd="2" presId="urn:microsoft.com/office/officeart/2005/8/layout/vList2"/>
    <dgm:cxn modelId="{64009A7D-6E25-454D-A4D3-E111A9A2E41A}" srcId="{C206C5CA-B64C-426A-ADB3-EA415DBAA8AA}" destId="{851344DD-2B65-45FF-BC9E-C0899183AD44}" srcOrd="4" destOrd="0" parTransId="{21213927-F673-46EB-988B-FA43226A3CE6}" sibTransId="{FC995576-2041-4F82-97C9-E4E9B006A51D}"/>
    <dgm:cxn modelId="{4EF5227E-5FB0-4037-833E-601813FDA59F}" type="presOf" srcId="{A8F759A2-8547-487F-A720-5BD317CFC7B7}" destId="{43644EDE-393D-4E81-B21C-8752B9DB7511}" srcOrd="0" destOrd="2" presId="urn:microsoft.com/office/officeart/2005/8/layout/vList2"/>
    <dgm:cxn modelId="{DEDD4499-9B84-4B8E-A177-C6CCDEEE18F6}" srcId="{0A69E1E3-3A6F-4272-9213-46B6FA9FB8EC}" destId="{B257B39C-A582-41D2-9B4D-F19565D7ACA4}" srcOrd="2" destOrd="0" parTransId="{239346EB-93B3-45EB-ADA4-D9A71D9B02D0}" sibTransId="{6A4C8A36-134E-4B81-925E-FAD9E828D6FE}"/>
    <dgm:cxn modelId="{AB56769C-13A7-4D79-876B-79DF88B41604}" srcId="{B257B39C-A582-41D2-9B4D-F19565D7ACA4}" destId="{4E3B8410-AB89-4466-9CCD-DBB8D818F35C}" srcOrd="1" destOrd="0" parTransId="{1FC5D11D-193D-4DC4-B234-1D8BF59DEC23}" sibTransId="{58073C9E-5D57-4536-94EE-DBE7F36FE82B}"/>
    <dgm:cxn modelId="{575BA1A3-71FB-4F34-8A77-6A2E726B52BA}" srcId="{C206C5CA-B64C-426A-ADB3-EA415DBAA8AA}" destId="{52444DD0-4749-4D08-B028-7C44565C46C0}" srcOrd="3" destOrd="0" parTransId="{E2202156-D3FF-4586-8F27-EB1B03C2E6C2}" sibTransId="{57699E0D-B7C6-4F79-891B-B633CAFEA222}"/>
    <dgm:cxn modelId="{F99602AB-C67A-4862-83F1-26BC6EDEAAB6}" type="presOf" srcId="{042B26CB-4161-48A3-BBD5-449BA5577FBB}" destId="{7E76C747-B0B5-4B97-983A-5368711070B4}" srcOrd="0" destOrd="1" presId="urn:microsoft.com/office/officeart/2005/8/layout/vList2"/>
    <dgm:cxn modelId="{24E8F7AD-ABA4-4334-A459-78E5FFA59BDB}" type="presOf" srcId="{8C079AF1-F9CE-41A3-BAAF-33C620D1ACD1}" destId="{7E76C747-B0B5-4B97-983A-5368711070B4}" srcOrd="0" destOrd="2" presId="urn:microsoft.com/office/officeart/2005/8/layout/vList2"/>
    <dgm:cxn modelId="{420B24B9-553F-4A4B-BAF3-40E02A7DDC26}" type="presOf" srcId="{2E69C23B-2468-4324-98B9-A74E52FA7B47}" destId="{7E76C747-B0B5-4B97-983A-5368711070B4}" srcOrd="0" destOrd="0" presId="urn:microsoft.com/office/officeart/2005/8/layout/vList2"/>
    <dgm:cxn modelId="{C7C740BB-6018-42E7-B31B-6CC14CFF5199}" type="presOf" srcId="{DC3A17F9-6B52-454D-AAB0-003281310BBC}" destId="{2D7994D8-0661-4365-966C-D1204DF0B202}" srcOrd="0" destOrd="0" presId="urn:microsoft.com/office/officeart/2005/8/layout/vList2"/>
    <dgm:cxn modelId="{34ABD2BB-BC28-4540-8B96-0840BAB65FEF}" srcId="{C206C5CA-B64C-426A-ADB3-EA415DBAA8AA}" destId="{AA3C81E2-C3F1-4B92-8FF6-476D4DC338F9}" srcOrd="5" destOrd="0" parTransId="{4B8AC70A-B830-4E94-B169-34965EB87AD5}" sibTransId="{FFA3660C-20A7-40B1-A6D5-EF9816F5C2DA}"/>
    <dgm:cxn modelId="{750448BF-0768-4DEC-9BE8-AB65B2C3D8EE}" srcId="{DC3A17F9-6B52-454D-AAB0-003281310BBC}" destId="{A8F759A2-8547-487F-A720-5BD317CFC7B7}" srcOrd="2" destOrd="0" parTransId="{50BA9E52-7AAC-4AAB-9FCB-B55F583B22C6}" sibTransId="{669DB081-6588-4187-A1A9-97BC6869EC88}"/>
    <dgm:cxn modelId="{919DB4C1-6BD2-47C0-ACD9-DCD42EC22390}" type="presOf" srcId="{0A69E1E3-3A6F-4272-9213-46B6FA9FB8EC}" destId="{B6E88BD3-A097-4976-8724-37A53D3F6F86}" srcOrd="0" destOrd="0" presId="urn:microsoft.com/office/officeart/2005/8/layout/vList2"/>
    <dgm:cxn modelId="{8AE818C3-5DB3-44F5-9242-9FBF8E808F8B}" srcId="{DC3A17F9-6B52-454D-AAB0-003281310BBC}" destId="{87B59B41-396C-4778-A954-F85371C6F217}" srcOrd="1" destOrd="0" parTransId="{8B2DDAB0-25BB-45DB-99A7-6427DCAF084E}" sibTransId="{E40DF488-D186-41D2-8B5F-ED6615319FF4}"/>
    <dgm:cxn modelId="{1FB9DDC8-C3DD-4C06-933F-643574E53552}" type="presOf" srcId="{B257B39C-A582-41D2-9B4D-F19565D7ACA4}" destId="{99A0C4FE-851A-463C-BA77-6C0E25F97F9D}" srcOrd="0" destOrd="0" presId="urn:microsoft.com/office/officeart/2005/8/layout/vList2"/>
    <dgm:cxn modelId="{8A4AA2C9-8B3A-4B28-ABE9-823F4995ED01}" srcId="{B257B39C-A582-41D2-9B4D-F19565D7ACA4}" destId="{E29D9844-3C0E-4349-B367-FFB49D2B58DA}" srcOrd="0" destOrd="0" parTransId="{E5D7E612-5E24-4B72-85A4-87BD5C1F904B}" sibTransId="{40D72F27-68CA-4800-96BE-A8B031D99D09}"/>
    <dgm:cxn modelId="{C14173CA-6965-41FC-8F33-89EADA5DFA4E}" type="presOf" srcId="{AA3C81E2-C3F1-4B92-8FF6-476D4DC338F9}" destId="{7E76C747-B0B5-4B97-983A-5368711070B4}" srcOrd="0" destOrd="5" presId="urn:microsoft.com/office/officeart/2005/8/layout/vList2"/>
    <dgm:cxn modelId="{3DDEE4CD-DEA7-413C-9DA3-34330E117A27}" srcId="{B257B39C-A582-41D2-9B4D-F19565D7ACA4}" destId="{E15885FD-A180-48DA-AED5-122E4185C3FA}" srcOrd="2" destOrd="0" parTransId="{CB9DA113-A95A-42B7-B686-71A93DC835FE}" sibTransId="{88096183-5B88-46E5-BA13-C655093961B0}"/>
    <dgm:cxn modelId="{41894DE0-E35F-4DEF-A93C-9D996BD03F56}" type="presOf" srcId="{87B59B41-396C-4778-A954-F85371C6F217}" destId="{43644EDE-393D-4E81-B21C-8752B9DB7511}" srcOrd="0" destOrd="1" presId="urn:microsoft.com/office/officeart/2005/8/layout/vList2"/>
    <dgm:cxn modelId="{D13915FB-AC60-43B5-A7A1-D27448419C6D}" srcId="{C206C5CA-B64C-426A-ADB3-EA415DBAA8AA}" destId="{042B26CB-4161-48A3-BBD5-449BA5577FBB}" srcOrd="1" destOrd="0" parTransId="{CF3158E0-D874-481F-889E-021C243CFE02}" sibTransId="{20040A0D-B5F8-4E61-A420-1F1BB7AFF35A}"/>
    <dgm:cxn modelId="{1647C4FC-EC2E-4D61-9AD8-89894A8B88F8}" srcId="{0A69E1E3-3A6F-4272-9213-46B6FA9FB8EC}" destId="{C206C5CA-B64C-426A-ADB3-EA415DBAA8AA}" srcOrd="0" destOrd="0" parTransId="{E070275E-22BF-47D8-B48A-668928E1DAB8}" sibTransId="{79A16528-A568-42D6-B931-413899CBCC3B}"/>
    <dgm:cxn modelId="{AF789C09-421E-4C0F-AC4C-FA7B7B3E77F5}" type="presParOf" srcId="{B6E88BD3-A097-4976-8724-37A53D3F6F86}" destId="{577C5F0F-D94E-48B7-88DC-5644EEBB31C4}" srcOrd="0" destOrd="0" presId="urn:microsoft.com/office/officeart/2005/8/layout/vList2"/>
    <dgm:cxn modelId="{35DB87A1-F1F5-4FF5-8495-B661D7865063}" type="presParOf" srcId="{B6E88BD3-A097-4976-8724-37A53D3F6F86}" destId="{7E76C747-B0B5-4B97-983A-5368711070B4}" srcOrd="1" destOrd="0" presId="urn:microsoft.com/office/officeart/2005/8/layout/vList2"/>
    <dgm:cxn modelId="{D60A184C-42F6-493B-BC73-9D5CFC7410B0}" type="presParOf" srcId="{B6E88BD3-A097-4976-8724-37A53D3F6F86}" destId="{2D7994D8-0661-4365-966C-D1204DF0B202}" srcOrd="2" destOrd="0" presId="urn:microsoft.com/office/officeart/2005/8/layout/vList2"/>
    <dgm:cxn modelId="{6C78D67E-99A1-4C18-A474-3A51A00589EF}" type="presParOf" srcId="{B6E88BD3-A097-4976-8724-37A53D3F6F86}" destId="{43644EDE-393D-4E81-B21C-8752B9DB7511}" srcOrd="3" destOrd="0" presId="urn:microsoft.com/office/officeart/2005/8/layout/vList2"/>
    <dgm:cxn modelId="{DB10CFC2-C622-434B-B9C4-6E6661254AA5}" type="presParOf" srcId="{B6E88BD3-A097-4976-8724-37A53D3F6F86}" destId="{99A0C4FE-851A-463C-BA77-6C0E25F97F9D}" srcOrd="4" destOrd="0" presId="urn:microsoft.com/office/officeart/2005/8/layout/vList2"/>
    <dgm:cxn modelId="{2606822B-271A-4778-ADBE-CFD30B0B8939}" type="presParOf" srcId="{B6E88BD3-A097-4976-8724-37A53D3F6F86}" destId="{71CC4EB3-ACEC-439B-9A8D-D6FE331CDBA8}"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69E1E3-3A6F-4272-9213-46B6FA9FB8E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206C5CA-B64C-426A-ADB3-EA415DBAA8AA}">
      <dgm:prSet/>
      <dgm:spPr/>
      <dgm:t>
        <a:bodyPr/>
        <a:lstStyle/>
        <a:p>
          <a:pPr rtl="0"/>
          <a:r>
            <a:rPr lang="nl-NL" dirty="0">
              <a:latin typeface="Calibri Light" panose="020F0302020204030204"/>
            </a:rPr>
            <a:t>Gemeenschappelijk deel</a:t>
          </a:r>
          <a:r>
            <a:rPr lang="nl-NL" dirty="0"/>
            <a:t>:</a:t>
          </a:r>
          <a:r>
            <a:rPr lang="nl-NL" dirty="0">
              <a:latin typeface="Calibri Light" panose="020F0302020204030204"/>
            </a:rPr>
            <a:t> </a:t>
          </a:r>
          <a:endParaRPr lang="en-US" dirty="0"/>
        </a:p>
      </dgm:t>
    </dgm:pt>
    <dgm:pt modelId="{E070275E-22BF-47D8-B48A-668928E1DAB8}" type="parTrans" cxnId="{1647C4FC-EC2E-4D61-9AD8-89894A8B88F8}">
      <dgm:prSet/>
      <dgm:spPr/>
      <dgm:t>
        <a:bodyPr/>
        <a:lstStyle/>
        <a:p>
          <a:endParaRPr lang="en-US"/>
        </a:p>
      </dgm:t>
    </dgm:pt>
    <dgm:pt modelId="{79A16528-A568-42D6-B931-413899CBCC3B}" type="sibTrans" cxnId="{1647C4FC-EC2E-4D61-9AD8-89894A8B88F8}">
      <dgm:prSet/>
      <dgm:spPr/>
      <dgm:t>
        <a:bodyPr/>
        <a:lstStyle/>
        <a:p>
          <a:endParaRPr lang="en-US"/>
        </a:p>
      </dgm:t>
    </dgm:pt>
    <dgm:pt modelId="{2E69C23B-2468-4324-98B9-A74E52FA7B47}">
      <dgm:prSet/>
      <dgm:spPr/>
      <dgm:t>
        <a:bodyPr/>
        <a:lstStyle/>
        <a:p>
          <a:r>
            <a:rPr lang="nl-NL" dirty="0"/>
            <a:t>Nederlands</a:t>
          </a:r>
          <a:endParaRPr lang="en-US" dirty="0"/>
        </a:p>
      </dgm:t>
    </dgm:pt>
    <dgm:pt modelId="{6B908772-AB64-42E1-A414-C380A4F16952}" type="parTrans" cxnId="{71C8FC1B-DBC0-4AB7-A9F8-D22C228121DF}">
      <dgm:prSet/>
      <dgm:spPr/>
      <dgm:t>
        <a:bodyPr/>
        <a:lstStyle/>
        <a:p>
          <a:endParaRPr lang="en-US"/>
        </a:p>
      </dgm:t>
    </dgm:pt>
    <dgm:pt modelId="{50851745-05FD-4C76-BB28-C83394FA6491}" type="sibTrans" cxnId="{71C8FC1B-DBC0-4AB7-A9F8-D22C228121DF}">
      <dgm:prSet/>
      <dgm:spPr/>
      <dgm:t>
        <a:bodyPr/>
        <a:lstStyle/>
        <a:p>
          <a:endParaRPr lang="en-US"/>
        </a:p>
      </dgm:t>
    </dgm:pt>
    <dgm:pt modelId="{DC3A17F9-6B52-454D-AAB0-003281310BBC}">
      <dgm:prSet/>
      <dgm:spPr/>
      <dgm:t>
        <a:bodyPr/>
        <a:lstStyle/>
        <a:p>
          <a:pPr rtl="0"/>
          <a:r>
            <a:rPr lang="nl-NL" dirty="0">
              <a:latin typeface="Calibri Light" panose="020F0302020204030204"/>
            </a:rPr>
            <a:t>Profielvakken</a:t>
          </a:r>
          <a:r>
            <a:rPr lang="nl-NL" dirty="0"/>
            <a:t>:</a:t>
          </a:r>
          <a:r>
            <a:rPr lang="nl-NL" dirty="0">
              <a:latin typeface="Calibri Light" panose="020F0302020204030204"/>
            </a:rPr>
            <a:t> </a:t>
          </a:r>
          <a:endParaRPr lang="en-US" dirty="0"/>
        </a:p>
      </dgm:t>
    </dgm:pt>
    <dgm:pt modelId="{B7D24A67-084F-4344-B8D5-BBB0E5743B6E}" type="parTrans" cxnId="{D6735423-0E57-4721-AABA-D26AE461AC05}">
      <dgm:prSet/>
      <dgm:spPr/>
      <dgm:t>
        <a:bodyPr/>
        <a:lstStyle/>
        <a:p>
          <a:endParaRPr lang="en-US"/>
        </a:p>
      </dgm:t>
    </dgm:pt>
    <dgm:pt modelId="{D6E69157-2501-4789-9ADB-46153FF94B93}" type="sibTrans" cxnId="{D6735423-0E57-4721-AABA-D26AE461AC05}">
      <dgm:prSet/>
      <dgm:spPr/>
      <dgm:t>
        <a:bodyPr/>
        <a:lstStyle/>
        <a:p>
          <a:endParaRPr lang="en-US"/>
        </a:p>
      </dgm:t>
    </dgm:pt>
    <dgm:pt modelId="{CEFF9120-8093-4DBB-9A2C-9E0A0D2CCEEC}">
      <dgm:prSet/>
      <dgm:spPr/>
      <dgm:t>
        <a:bodyPr/>
        <a:lstStyle/>
        <a:p>
          <a:pPr rtl="0"/>
          <a:r>
            <a:rPr lang="nl-NL" b="1" dirty="0">
              <a:cs typeface="Calibri"/>
            </a:rPr>
            <a:t>Geschiedenis</a:t>
          </a:r>
          <a:r>
            <a:rPr lang="nl-NL" dirty="0">
              <a:cs typeface="Calibri"/>
            </a:rPr>
            <a:t> (verplicht)</a:t>
          </a:r>
          <a:endParaRPr lang="en-US" dirty="0"/>
        </a:p>
      </dgm:t>
    </dgm:pt>
    <dgm:pt modelId="{C1B6EDE8-CC99-4894-920B-7132C2706FBE}" type="parTrans" cxnId="{6585213C-019A-4D2A-86D4-5440D7F84DA9}">
      <dgm:prSet/>
      <dgm:spPr/>
      <dgm:t>
        <a:bodyPr/>
        <a:lstStyle/>
        <a:p>
          <a:endParaRPr lang="en-US"/>
        </a:p>
      </dgm:t>
    </dgm:pt>
    <dgm:pt modelId="{D3E88ACB-FDA7-4832-9EE4-77FC409E4ACB}" type="sibTrans" cxnId="{6585213C-019A-4D2A-86D4-5440D7F84DA9}">
      <dgm:prSet/>
      <dgm:spPr/>
      <dgm:t>
        <a:bodyPr/>
        <a:lstStyle/>
        <a:p>
          <a:endParaRPr lang="en-US"/>
        </a:p>
      </dgm:t>
    </dgm:pt>
    <dgm:pt modelId="{B257B39C-A582-41D2-9B4D-F19565D7ACA4}">
      <dgm:prSet/>
      <dgm:spPr/>
      <dgm:t>
        <a:bodyPr/>
        <a:lstStyle/>
        <a:p>
          <a:pPr rtl="0"/>
          <a:r>
            <a:rPr lang="nl-NL" dirty="0">
              <a:latin typeface="Calibri Light" panose="020F0302020204030204"/>
            </a:rPr>
            <a:t>Vrije deel, keuze uit</a:t>
          </a:r>
          <a:r>
            <a:rPr lang="nl-NL" dirty="0"/>
            <a:t>:</a:t>
          </a:r>
          <a:r>
            <a:rPr lang="nl-NL" dirty="0">
              <a:latin typeface="Calibri Light" panose="020F0302020204030204"/>
            </a:rPr>
            <a:t> </a:t>
          </a:r>
          <a:endParaRPr lang="en-US" dirty="0"/>
        </a:p>
      </dgm:t>
    </dgm:pt>
    <dgm:pt modelId="{239346EB-93B3-45EB-ADA4-D9A71D9B02D0}" type="parTrans" cxnId="{DEDD4499-9B84-4B8E-A177-C6CCDEEE18F6}">
      <dgm:prSet/>
      <dgm:spPr/>
      <dgm:t>
        <a:bodyPr/>
        <a:lstStyle/>
        <a:p>
          <a:endParaRPr lang="en-US"/>
        </a:p>
      </dgm:t>
    </dgm:pt>
    <dgm:pt modelId="{6A4C8A36-134E-4B81-925E-FAD9E828D6FE}" type="sibTrans" cxnId="{DEDD4499-9B84-4B8E-A177-C6CCDEEE18F6}">
      <dgm:prSet/>
      <dgm:spPr/>
      <dgm:t>
        <a:bodyPr/>
        <a:lstStyle/>
        <a:p>
          <a:endParaRPr lang="en-US"/>
        </a:p>
      </dgm:t>
    </dgm:pt>
    <dgm:pt modelId="{E29D9844-3C0E-4349-B367-FFB49D2B58DA}">
      <dgm:prSet/>
      <dgm:spPr/>
      <dgm:t>
        <a:bodyPr/>
        <a:lstStyle/>
        <a:p>
          <a:pPr rtl="0"/>
          <a:r>
            <a:rPr lang="nl-NL" b="1" dirty="0">
              <a:latin typeface="+mn-lt"/>
            </a:rPr>
            <a:t>Kunstvak</a:t>
          </a:r>
          <a:r>
            <a:rPr lang="nl-NL" b="1" dirty="0"/>
            <a:t> </a:t>
          </a:r>
          <a:r>
            <a:rPr lang="nl-NL" dirty="0"/>
            <a:t>(</a:t>
          </a:r>
          <a:r>
            <a:rPr lang="nl-NL" dirty="0">
              <a:latin typeface="Calibri Light" panose="020F0302020204030204"/>
            </a:rPr>
            <a:t>podium of beeldend, verplicht</a:t>
          </a:r>
          <a:r>
            <a:rPr lang="nl-NL" dirty="0"/>
            <a:t>)</a:t>
          </a:r>
          <a:endParaRPr lang="en-US" dirty="0"/>
        </a:p>
      </dgm:t>
    </dgm:pt>
    <dgm:pt modelId="{E5D7E612-5E24-4B72-85A4-87BD5C1F904B}" type="parTrans" cxnId="{8A4AA2C9-8B3A-4B28-ABE9-823F4995ED01}">
      <dgm:prSet/>
      <dgm:spPr/>
      <dgm:t>
        <a:bodyPr/>
        <a:lstStyle/>
        <a:p>
          <a:endParaRPr lang="en-US"/>
        </a:p>
      </dgm:t>
    </dgm:pt>
    <dgm:pt modelId="{40D72F27-68CA-4800-96BE-A8B031D99D09}" type="sibTrans" cxnId="{8A4AA2C9-8B3A-4B28-ABE9-823F4995ED01}">
      <dgm:prSet/>
      <dgm:spPr/>
      <dgm:t>
        <a:bodyPr/>
        <a:lstStyle/>
        <a:p>
          <a:endParaRPr lang="en-US"/>
        </a:p>
      </dgm:t>
    </dgm:pt>
    <dgm:pt modelId="{042B26CB-4161-48A3-BBD5-449BA5577FBB}">
      <dgm:prSet/>
      <dgm:spPr/>
      <dgm:t>
        <a:bodyPr/>
        <a:lstStyle/>
        <a:p>
          <a:r>
            <a:rPr lang="nl-NL" dirty="0"/>
            <a:t>Engels</a:t>
          </a:r>
          <a:endParaRPr lang="en-US" dirty="0"/>
        </a:p>
      </dgm:t>
    </dgm:pt>
    <dgm:pt modelId="{CF3158E0-D874-481F-889E-021C243CFE02}" type="parTrans" cxnId="{D13915FB-AC60-43B5-A7A1-D27448419C6D}">
      <dgm:prSet/>
      <dgm:spPr/>
      <dgm:t>
        <a:bodyPr/>
        <a:lstStyle/>
        <a:p>
          <a:endParaRPr lang="nl-NL"/>
        </a:p>
      </dgm:t>
    </dgm:pt>
    <dgm:pt modelId="{20040A0D-B5F8-4E61-A420-1F1BB7AFF35A}" type="sibTrans" cxnId="{D13915FB-AC60-43B5-A7A1-D27448419C6D}">
      <dgm:prSet/>
      <dgm:spPr/>
      <dgm:t>
        <a:bodyPr/>
        <a:lstStyle/>
        <a:p>
          <a:endParaRPr lang="nl-NL"/>
        </a:p>
      </dgm:t>
    </dgm:pt>
    <dgm:pt modelId="{8C079AF1-F9CE-41A3-BAAF-33C620D1ACD1}">
      <dgm:prSet/>
      <dgm:spPr/>
      <dgm:t>
        <a:bodyPr/>
        <a:lstStyle/>
        <a:p>
          <a:r>
            <a:rPr lang="nl-NL" dirty="0"/>
            <a:t>Maatschappijleer</a:t>
          </a:r>
          <a:endParaRPr lang="en-US" dirty="0"/>
        </a:p>
      </dgm:t>
    </dgm:pt>
    <dgm:pt modelId="{957B25E6-EB36-4064-8737-3AB556002555}" type="parTrans" cxnId="{907A9057-B8D9-4480-B05E-08ECF77CE0D8}">
      <dgm:prSet/>
      <dgm:spPr/>
      <dgm:t>
        <a:bodyPr/>
        <a:lstStyle/>
        <a:p>
          <a:endParaRPr lang="nl-NL"/>
        </a:p>
      </dgm:t>
    </dgm:pt>
    <dgm:pt modelId="{8FB95903-505E-4590-B380-401A2E097A08}" type="sibTrans" cxnId="{907A9057-B8D9-4480-B05E-08ECF77CE0D8}">
      <dgm:prSet/>
      <dgm:spPr/>
      <dgm:t>
        <a:bodyPr/>
        <a:lstStyle/>
        <a:p>
          <a:endParaRPr lang="nl-NL"/>
        </a:p>
      </dgm:t>
    </dgm:pt>
    <dgm:pt modelId="{851344DD-2B65-45FF-BC9E-C0899183AD44}">
      <dgm:prSet/>
      <dgm:spPr/>
      <dgm:t>
        <a:bodyPr/>
        <a:lstStyle/>
        <a:p>
          <a:r>
            <a:rPr lang="nl-NL" dirty="0"/>
            <a:t>Lichamelijke Opvoeding (LO)</a:t>
          </a:r>
          <a:endParaRPr lang="en-US" dirty="0"/>
        </a:p>
      </dgm:t>
    </dgm:pt>
    <dgm:pt modelId="{21213927-F673-46EB-988B-FA43226A3CE6}" type="parTrans" cxnId="{64009A7D-6E25-454D-A4D3-E111A9A2E41A}">
      <dgm:prSet/>
      <dgm:spPr/>
      <dgm:t>
        <a:bodyPr/>
        <a:lstStyle/>
        <a:p>
          <a:endParaRPr lang="nl-NL"/>
        </a:p>
      </dgm:t>
    </dgm:pt>
    <dgm:pt modelId="{FC995576-2041-4F82-97C9-E4E9B006A51D}" type="sibTrans" cxnId="{64009A7D-6E25-454D-A4D3-E111A9A2E41A}">
      <dgm:prSet/>
      <dgm:spPr/>
      <dgm:t>
        <a:bodyPr/>
        <a:lstStyle/>
        <a:p>
          <a:endParaRPr lang="nl-NL"/>
        </a:p>
      </dgm:t>
    </dgm:pt>
    <dgm:pt modelId="{52444DD0-4749-4D08-B028-7C44565C46C0}">
      <dgm:prSet/>
      <dgm:spPr/>
      <dgm:t>
        <a:bodyPr/>
        <a:lstStyle/>
        <a:p>
          <a:r>
            <a:rPr lang="en-US" dirty="0" err="1"/>
            <a:t>Culturele</a:t>
          </a:r>
          <a:r>
            <a:rPr lang="en-US" dirty="0"/>
            <a:t> </a:t>
          </a:r>
          <a:r>
            <a:rPr lang="en-US" dirty="0" err="1"/>
            <a:t>en</a:t>
          </a:r>
          <a:r>
            <a:rPr lang="en-US" dirty="0"/>
            <a:t> </a:t>
          </a:r>
          <a:r>
            <a:rPr lang="en-US" dirty="0" err="1"/>
            <a:t>kunstzinnige</a:t>
          </a:r>
          <a:r>
            <a:rPr lang="en-US" dirty="0"/>
            <a:t> </a:t>
          </a:r>
          <a:r>
            <a:rPr lang="en-US" dirty="0" err="1"/>
            <a:t>vorming</a:t>
          </a:r>
          <a:r>
            <a:rPr lang="en-US" dirty="0"/>
            <a:t> (CKV)</a:t>
          </a:r>
        </a:p>
      </dgm:t>
    </dgm:pt>
    <dgm:pt modelId="{E2202156-D3FF-4586-8F27-EB1B03C2E6C2}" type="parTrans" cxnId="{575BA1A3-71FB-4F34-8A77-6A2E726B52BA}">
      <dgm:prSet/>
      <dgm:spPr/>
      <dgm:t>
        <a:bodyPr/>
        <a:lstStyle/>
        <a:p>
          <a:endParaRPr lang="nl-NL"/>
        </a:p>
      </dgm:t>
    </dgm:pt>
    <dgm:pt modelId="{57699E0D-B7C6-4F79-891B-B633CAFEA222}" type="sibTrans" cxnId="{575BA1A3-71FB-4F34-8A77-6A2E726B52BA}">
      <dgm:prSet/>
      <dgm:spPr/>
      <dgm:t>
        <a:bodyPr/>
        <a:lstStyle/>
        <a:p>
          <a:endParaRPr lang="nl-NL"/>
        </a:p>
      </dgm:t>
    </dgm:pt>
    <dgm:pt modelId="{722C2005-4551-4A24-B672-4881B14DAD46}">
      <dgm:prSet/>
      <dgm:spPr/>
      <dgm:t>
        <a:bodyPr/>
        <a:lstStyle/>
        <a:p>
          <a:pPr rtl="0"/>
          <a:r>
            <a:rPr lang="nl-NL" b="1" dirty="0">
              <a:cs typeface="Calibri"/>
            </a:rPr>
            <a:t>Economie</a:t>
          </a:r>
          <a:r>
            <a:rPr lang="nl-NL" dirty="0">
              <a:cs typeface="Calibri"/>
            </a:rPr>
            <a:t> (verplicht)</a:t>
          </a:r>
        </a:p>
      </dgm:t>
    </dgm:pt>
    <dgm:pt modelId="{65D385C0-7435-4926-9672-8593D0A741FC}" type="parTrans" cxnId="{626987FA-1DC6-4974-9F11-70E73747B014}">
      <dgm:prSet/>
      <dgm:spPr/>
      <dgm:t>
        <a:bodyPr/>
        <a:lstStyle/>
        <a:p>
          <a:endParaRPr lang="nl-NL"/>
        </a:p>
      </dgm:t>
    </dgm:pt>
    <dgm:pt modelId="{023D32D8-39B1-4A31-835C-E4D54E00B074}" type="sibTrans" cxnId="{626987FA-1DC6-4974-9F11-70E73747B014}">
      <dgm:prSet/>
      <dgm:spPr/>
      <dgm:t>
        <a:bodyPr/>
        <a:lstStyle/>
        <a:p>
          <a:endParaRPr lang="nl-NL"/>
        </a:p>
      </dgm:t>
    </dgm:pt>
    <dgm:pt modelId="{2B7965AB-65DF-4F4A-8AD6-C01685817917}">
      <dgm:prSet/>
      <dgm:spPr/>
      <dgm:t>
        <a:bodyPr/>
        <a:lstStyle/>
        <a:p>
          <a:pPr rtl="0"/>
          <a:r>
            <a:rPr lang="nl-NL" b="1" dirty="0">
              <a:cs typeface="Calibri"/>
            </a:rPr>
            <a:t>Wiskunde A </a:t>
          </a:r>
          <a:r>
            <a:rPr lang="nl-NL" b="0" dirty="0">
              <a:cs typeface="Calibri"/>
            </a:rPr>
            <a:t>of</a:t>
          </a:r>
          <a:r>
            <a:rPr lang="nl-NL" b="1" dirty="0">
              <a:cs typeface="Calibri"/>
            </a:rPr>
            <a:t> B </a:t>
          </a:r>
          <a:r>
            <a:rPr lang="nl-NL" dirty="0">
              <a:cs typeface="Calibri"/>
            </a:rPr>
            <a:t>(verplicht)</a:t>
          </a:r>
          <a:endParaRPr lang="nl-NL" b="1" dirty="0">
            <a:cs typeface="Calibri"/>
          </a:endParaRPr>
        </a:p>
      </dgm:t>
    </dgm:pt>
    <dgm:pt modelId="{587D7DA0-EF7C-416B-A1A0-AB7C91CF608E}" type="parTrans" cxnId="{9AF166A7-5BA1-4B51-A0D0-066DCE60679C}">
      <dgm:prSet/>
      <dgm:spPr/>
      <dgm:t>
        <a:bodyPr/>
        <a:lstStyle/>
        <a:p>
          <a:endParaRPr lang="nl-NL"/>
        </a:p>
      </dgm:t>
    </dgm:pt>
    <dgm:pt modelId="{1A70E1F8-37A3-4522-B03D-EA5358B454A4}" type="sibTrans" cxnId="{9AF166A7-5BA1-4B51-A0D0-066DCE60679C}">
      <dgm:prSet/>
      <dgm:spPr/>
      <dgm:t>
        <a:bodyPr/>
        <a:lstStyle/>
        <a:p>
          <a:endParaRPr lang="nl-NL"/>
        </a:p>
      </dgm:t>
    </dgm:pt>
    <dgm:pt modelId="{3578380B-47A4-44BA-BB81-99555BB0C2C0}">
      <dgm:prSet/>
      <dgm:spPr/>
      <dgm:t>
        <a:bodyPr/>
        <a:lstStyle/>
        <a:p>
          <a:pPr rtl="0"/>
          <a:r>
            <a:rPr lang="nl-NL" dirty="0">
              <a:cs typeface="Calibri"/>
            </a:rPr>
            <a:t>Keuze uit:</a:t>
          </a:r>
        </a:p>
      </dgm:t>
    </dgm:pt>
    <dgm:pt modelId="{058D5872-3E2D-4103-8956-151CF2EFB951}" type="parTrans" cxnId="{47F58F79-D1EE-4D7D-9D78-C871581F668A}">
      <dgm:prSet/>
      <dgm:spPr/>
      <dgm:t>
        <a:bodyPr/>
        <a:lstStyle/>
        <a:p>
          <a:endParaRPr lang="nl-NL"/>
        </a:p>
      </dgm:t>
    </dgm:pt>
    <dgm:pt modelId="{ECDB9C80-8C7C-4AAF-9F54-2B8A56B5444C}" type="sibTrans" cxnId="{47F58F79-D1EE-4D7D-9D78-C871581F668A}">
      <dgm:prSet/>
      <dgm:spPr/>
      <dgm:t>
        <a:bodyPr/>
        <a:lstStyle/>
        <a:p>
          <a:endParaRPr lang="nl-NL"/>
        </a:p>
      </dgm:t>
    </dgm:pt>
    <dgm:pt modelId="{47FED7C3-66F0-4C7F-B5D3-03F4E73A6476}">
      <dgm:prSet/>
      <dgm:spPr/>
      <dgm:t>
        <a:bodyPr/>
        <a:lstStyle/>
        <a:p>
          <a:pPr rtl="0"/>
          <a:r>
            <a:rPr lang="nl-NL" b="1" dirty="0">
              <a:cs typeface="Calibri"/>
            </a:rPr>
            <a:t>MAW</a:t>
          </a:r>
        </a:p>
      </dgm:t>
    </dgm:pt>
    <dgm:pt modelId="{472B1056-4269-4C05-BE37-788E243CB5E3}" type="parTrans" cxnId="{207EA33D-145F-43C1-B20D-1DEF67410913}">
      <dgm:prSet/>
      <dgm:spPr/>
      <dgm:t>
        <a:bodyPr/>
        <a:lstStyle/>
        <a:p>
          <a:endParaRPr lang="nl-NL"/>
        </a:p>
      </dgm:t>
    </dgm:pt>
    <dgm:pt modelId="{26FECD99-E8D4-4826-90A7-C4F4C4D45660}" type="sibTrans" cxnId="{207EA33D-145F-43C1-B20D-1DEF67410913}">
      <dgm:prSet/>
      <dgm:spPr/>
      <dgm:t>
        <a:bodyPr/>
        <a:lstStyle/>
        <a:p>
          <a:endParaRPr lang="nl-NL"/>
        </a:p>
      </dgm:t>
    </dgm:pt>
    <dgm:pt modelId="{B9E15347-BBFB-4698-8DF2-010C6D80E35E}">
      <dgm:prSet/>
      <dgm:spPr/>
      <dgm:t>
        <a:bodyPr/>
        <a:lstStyle/>
        <a:p>
          <a:pPr rtl="0"/>
          <a:r>
            <a:rPr lang="nl-NL" b="1" dirty="0">
              <a:cs typeface="Calibri"/>
            </a:rPr>
            <a:t>Frans</a:t>
          </a:r>
          <a:r>
            <a:rPr lang="nl-NL" dirty="0">
              <a:cs typeface="Calibri"/>
            </a:rPr>
            <a:t> of </a:t>
          </a:r>
          <a:r>
            <a:rPr lang="nl-NL" b="1" dirty="0">
              <a:cs typeface="Calibri"/>
            </a:rPr>
            <a:t>Duits</a:t>
          </a:r>
        </a:p>
      </dgm:t>
    </dgm:pt>
    <dgm:pt modelId="{1B2DAB43-B733-41DA-B244-A88DEED60364}" type="parTrans" cxnId="{F7D6C1EA-B334-46A3-9834-0955B5323FE0}">
      <dgm:prSet/>
      <dgm:spPr/>
      <dgm:t>
        <a:bodyPr/>
        <a:lstStyle/>
        <a:p>
          <a:endParaRPr lang="nl-NL"/>
        </a:p>
      </dgm:t>
    </dgm:pt>
    <dgm:pt modelId="{1EDC511F-BE6A-45B4-9E92-CD23D1DB730E}" type="sibTrans" cxnId="{F7D6C1EA-B334-46A3-9834-0955B5323FE0}">
      <dgm:prSet/>
      <dgm:spPr/>
      <dgm:t>
        <a:bodyPr/>
        <a:lstStyle/>
        <a:p>
          <a:endParaRPr lang="nl-NL"/>
        </a:p>
      </dgm:t>
    </dgm:pt>
    <dgm:pt modelId="{B6E88BD3-A097-4976-8724-37A53D3F6F86}" type="pres">
      <dgm:prSet presAssocID="{0A69E1E3-3A6F-4272-9213-46B6FA9FB8EC}" presName="linear" presStyleCnt="0">
        <dgm:presLayoutVars>
          <dgm:animLvl val="lvl"/>
          <dgm:resizeHandles val="exact"/>
        </dgm:presLayoutVars>
      </dgm:prSet>
      <dgm:spPr/>
    </dgm:pt>
    <dgm:pt modelId="{577C5F0F-D94E-48B7-88DC-5644EEBB31C4}" type="pres">
      <dgm:prSet presAssocID="{C206C5CA-B64C-426A-ADB3-EA415DBAA8AA}" presName="parentText" presStyleLbl="node1" presStyleIdx="0" presStyleCnt="3">
        <dgm:presLayoutVars>
          <dgm:chMax val="0"/>
          <dgm:bulletEnabled val="1"/>
        </dgm:presLayoutVars>
      </dgm:prSet>
      <dgm:spPr/>
    </dgm:pt>
    <dgm:pt modelId="{7E76C747-B0B5-4B97-983A-5368711070B4}" type="pres">
      <dgm:prSet presAssocID="{C206C5CA-B64C-426A-ADB3-EA415DBAA8AA}" presName="childText" presStyleLbl="revTx" presStyleIdx="0" presStyleCnt="3">
        <dgm:presLayoutVars>
          <dgm:bulletEnabled val="1"/>
        </dgm:presLayoutVars>
      </dgm:prSet>
      <dgm:spPr/>
    </dgm:pt>
    <dgm:pt modelId="{2D7994D8-0661-4365-966C-D1204DF0B202}" type="pres">
      <dgm:prSet presAssocID="{DC3A17F9-6B52-454D-AAB0-003281310BBC}" presName="parentText" presStyleLbl="node1" presStyleIdx="1" presStyleCnt="3">
        <dgm:presLayoutVars>
          <dgm:chMax val="0"/>
          <dgm:bulletEnabled val="1"/>
        </dgm:presLayoutVars>
      </dgm:prSet>
      <dgm:spPr/>
    </dgm:pt>
    <dgm:pt modelId="{43644EDE-393D-4E81-B21C-8752B9DB7511}" type="pres">
      <dgm:prSet presAssocID="{DC3A17F9-6B52-454D-AAB0-003281310BBC}" presName="childText" presStyleLbl="revTx" presStyleIdx="1" presStyleCnt="3">
        <dgm:presLayoutVars>
          <dgm:bulletEnabled val="1"/>
        </dgm:presLayoutVars>
      </dgm:prSet>
      <dgm:spPr/>
    </dgm:pt>
    <dgm:pt modelId="{99A0C4FE-851A-463C-BA77-6C0E25F97F9D}" type="pres">
      <dgm:prSet presAssocID="{B257B39C-A582-41D2-9B4D-F19565D7ACA4}" presName="parentText" presStyleLbl="node1" presStyleIdx="2" presStyleCnt="3">
        <dgm:presLayoutVars>
          <dgm:chMax val="0"/>
          <dgm:bulletEnabled val="1"/>
        </dgm:presLayoutVars>
      </dgm:prSet>
      <dgm:spPr/>
    </dgm:pt>
    <dgm:pt modelId="{71CC4EB3-ACEC-439B-9A8D-D6FE331CDBA8}" type="pres">
      <dgm:prSet presAssocID="{B257B39C-A582-41D2-9B4D-F19565D7ACA4}" presName="childText" presStyleLbl="revTx" presStyleIdx="2" presStyleCnt="3">
        <dgm:presLayoutVars>
          <dgm:bulletEnabled val="1"/>
        </dgm:presLayoutVars>
      </dgm:prSet>
      <dgm:spPr/>
    </dgm:pt>
  </dgm:ptLst>
  <dgm:cxnLst>
    <dgm:cxn modelId="{F0135804-A090-49A9-B043-CBD61BA010B8}" type="presOf" srcId="{B9E15347-BBFB-4698-8DF2-010C6D80E35E}" destId="{43644EDE-393D-4E81-B21C-8752B9DB7511}" srcOrd="0" destOrd="5" presId="urn:microsoft.com/office/officeart/2005/8/layout/vList2"/>
    <dgm:cxn modelId="{4BE73507-1501-4E76-AA90-4C50BEF6403C}" type="presOf" srcId="{CEFF9120-8093-4DBB-9A2C-9E0A0D2CCEEC}" destId="{43644EDE-393D-4E81-B21C-8752B9DB7511}" srcOrd="0" destOrd="0" presId="urn:microsoft.com/office/officeart/2005/8/layout/vList2"/>
    <dgm:cxn modelId="{C7ED3B09-CCF4-42E0-81D9-336D82CB066A}" type="presOf" srcId="{52444DD0-4749-4D08-B028-7C44565C46C0}" destId="{7E76C747-B0B5-4B97-983A-5368711070B4}" srcOrd="0" destOrd="3" presId="urn:microsoft.com/office/officeart/2005/8/layout/vList2"/>
    <dgm:cxn modelId="{0FCE5B1A-C17A-4384-9FBD-FA5489E08FA6}" type="presOf" srcId="{2B7965AB-65DF-4F4A-8AD6-C01685817917}" destId="{43644EDE-393D-4E81-B21C-8752B9DB7511}" srcOrd="0" destOrd="2" presId="urn:microsoft.com/office/officeart/2005/8/layout/vList2"/>
    <dgm:cxn modelId="{71C8FC1B-DBC0-4AB7-A9F8-D22C228121DF}" srcId="{C206C5CA-B64C-426A-ADB3-EA415DBAA8AA}" destId="{2E69C23B-2468-4324-98B9-A74E52FA7B47}" srcOrd="0" destOrd="0" parTransId="{6B908772-AB64-42E1-A414-C380A4F16952}" sibTransId="{50851745-05FD-4C76-BB28-C83394FA6491}"/>
    <dgm:cxn modelId="{CF1D3F1D-6687-4F6A-AC88-1ED5F1F5456B}" type="presOf" srcId="{851344DD-2B65-45FF-BC9E-C0899183AD44}" destId="{7E76C747-B0B5-4B97-983A-5368711070B4}" srcOrd="0" destOrd="4" presId="urn:microsoft.com/office/officeart/2005/8/layout/vList2"/>
    <dgm:cxn modelId="{D6735423-0E57-4721-AABA-D26AE461AC05}" srcId="{0A69E1E3-3A6F-4272-9213-46B6FA9FB8EC}" destId="{DC3A17F9-6B52-454D-AAB0-003281310BBC}" srcOrd="1" destOrd="0" parTransId="{B7D24A67-084F-4344-B8D5-BBB0E5743B6E}" sibTransId="{D6E69157-2501-4789-9ADB-46153FF94B93}"/>
    <dgm:cxn modelId="{64805D27-29BC-4494-8490-1DF7A2EF038D}" type="presOf" srcId="{C206C5CA-B64C-426A-ADB3-EA415DBAA8AA}" destId="{577C5F0F-D94E-48B7-88DC-5644EEBB31C4}" srcOrd="0" destOrd="0" presId="urn:microsoft.com/office/officeart/2005/8/layout/vList2"/>
    <dgm:cxn modelId="{6585213C-019A-4D2A-86D4-5440D7F84DA9}" srcId="{DC3A17F9-6B52-454D-AAB0-003281310BBC}" destId="{CEFF9120-8093-4DBB-9A2C-9E0A0D2CCEEC}" srcOrd="0" destOrd="0" parTransId="{C1B6EDE8-CC99-4894-920B-7132C2706FBE}" sibTransId="{D3E88ACB-FDA7-4832-9EE4-77FC409E4ACB}"/>
    <dgm:cxn modelId="{207EA33D-145F-43C1-B20D-1DEF67410913}" srcId="{3578380B-47A4-44BA-BB81-99555BB0C2C0}" destId="{47FED7C3-66F0-4C7F-B5D3-03F4E73A6476}" srcOrd="0" destOrd="0" parTransId="{472B1056-4269-4C05-BE37-788E243CB5E3}" sibTransId="{26FECD99-E8D4-4826-90A7-C4F4C4D45660}"/>
    <dgm:cxn modelId="{75C43551-AB9A-4271-BD2D-EB125F601BAA}" type="presOf" srcId="{E29D9844-3C0E-4349-B367-FFB49D2B58DA}" destId="{71CC4EB3-ACEC-439B-9A8D-D6FE331CDBA8}" srcOrd="0" destOrd="0" presId="urn:microsoft.com/office/officeart/2005/8/layout/vList2"/>
    <dgm:cxn modelId="{907A9057-B8D9-4480-B05E-08ECF77CE0D8}" srcId="{C206C5CA-B64C-426A-ADB3-EA415DBAA8AA}" destId="{8C079AF1-F9CE-41A3-BAAF-33C620D1ACD1}" srcOrd="2" destOrd="0" parTransId="{957B25E6-EB36-4064-8737-3AB556002555}" sibTransId="{8FB95903-505E-4590-B380-401A2E097A08}"/>
    <dgm:cxn modelId="{47F58F79-D1EE-4D7D-9D78-C871581F668A}" srcId="{DC3A17F9-6B52-454D-AAB0-003281310BBC}" destId="{3578380B-47A4-44BA-BB81-99555BB0C2C0}" srcOrd="3" destOrd="0" parTransId="{058D5872-3E2D-4103-8956-151CF2EFB951}" sibTransId="{ECDB9C80-8C7C-4AAF-9F54-2B8A56B5444C}"/>
    <dgm:cxn modelId="{64009A7D-6E25-454D-A4D3-E111A9A2E41A}" srcId="{C206C5CA-B64C-426A-ADB3-EA415DBAA8AA}" destId="{851344DD-2B65-45FF-BC9E-C0899183AD44}" srcOrd="4" destOrd="0" parTransId="{21213927-F673-46EB-988B-FA43226A3CE6}" sibTransId="{FC995576-2041-4F82-97C9-E4E9B006A51D}"/>
    <dgm:cxn modelId="{9D600480-93A2-4001-A6C6-9D2FBFB489F3}" type="presOf" srcId="{3578380B-47A4-44BA-BB81-99555BB0C2C0}" destId="{43644EDE-393D-4E81-B21C-8752B9DB7511}" srcOrd="0" destOrd="3" presId="urn:microsoft.com/office/officeart/2005/8/layout/vList2"/>
    <dgm:cxn modelId="{DEDD4499-9B84-4B8E-A177-C6CCDEEE18F6}" srcId="{0A69E1E3-3A6F-4272-9213-46B6FA9FB8EC}" destId="{B257B39C-A582-41D2-9B4D-F19565D7ACA4}" srcOrd="2" destOrd="0" parTransId="{239346EB-93B3-45EB-ADA4-D9A71D9B02D0}" sibTransId="{6A4C8A36-134E-4B81-925E-FAD9E828D6FE}"/>
    <dgm:cxn modelId="{575BA1A3-71FB-4F34-8A77-6A2E726B52BA}" srcId="{C206C5CA-B64C-426A-ADB3-EA415DBAA8AA}" destId="{52444DD0-4749-4D08-B028-7C44565C46C0}" srcOrd="3" destOrd="0" parTransId="{E2202156-D3FF-4586-8F27-EB1B03C2E6C2}" sibTransId="{57699E0D-B7C6-4F79-891B-B633CAFEA222}"/>
    <dgm:cxn modelId="{9AF166A7-5BA1-4B51-A0D0-066DCE60679C}" srcId="{DC3A17F9-6B52-454D-AAB0-003281310BBC}" destId="{2B7965AB-65DF-4F4A-8AD6-C01685817917}" srcOrd="2" destOrd="0" parTransId="{587D7DA0-EF7C-416B-A1A0-AB7C91CF608E}" sibTransId="{1A70E1F8-37A3-4522-B03D-EA5358B454A4}"/>
    <dgm:cxn modelId="{F99602AB-C67A-4862-83F1-26BC6EDEAAB6}" type="presOf" srcId="{042B26CB-4161-48A3-BBD5-449BA5577FBB}" destId="{7E76C747-B0B5-4B97-983A-5368711070B4}" srcOrd="0" destOrd="1" presId="urn:microsoft.com/office/officeart/2005/8/layout/vList2"/>
    <dgm:cxn modelId="{24E8F7AD-ABA4-4334-A459-78E5FFA59BDB}" type="presOf" srcId="{8C079AF1-F9CE-41A3-BAAF-33C620D1ACD1}" destId="{7E76C747-B0B5-4B97-983A-5368711070B4}" srcOrd="0" destOrd="2" presId="urn:microsoft.com/office/officeart/2005/8/layout/vList2"/>
    <dgm:cxn modelId="{420B24B9-553F-4A4B-BAF3-40E02A7DDC26}" type="presOf" srcId="{2E69C23B-2468-4324-98B9-A74E52FA7B47}" destId="{7E76C747-B0B5-4B97-983A-5368711070B4}" srcOrd="0" destOrd="0" presId="urn:microsoft.com/office/officeart/2005/8/layout/vList2"/>
    <dgm:cxn modelId="{C7C740BB-6018-42E7-B31B-6CC14CFF5199}" type="presOf" srcId="{DC3A17F9-6B52-454D-AAB0-003281310BBC}" destId="{2D7994D8-0661-4365-966C-D1204DF0B202}" srcOrd="0" destOrd="0" presId="urn:microsoft.com/office/officeart/2005/8/layout/vList2"/>
    <dgm:cxn modelId="{919DB4C1-6BD2-47C0-ACD9-DCD42EC22390}" type="presOf" srcId="{0A69E1E3-3A6F-4272-9213-46B6FA9FB8EC}" destId="{B6E88BD3-A097-4976-8724-37A53D3F6F86}" srcOrd="0" destOrd="0" presId="urn:microsoft.com/office/officeart/2005/8/layout/vList2"/>
    <dgm:cxn modelId="{1FB9DDC8-C3DD-4C06-933F-643574E53552}" type="presOf" srcId="{B257B39C-A582-41D2-9B4D-F19565D7ACA4}" destId="{99A0C4FE-851A-463C-BA77-6C0E25F97F9D}" srcOrd="0" destOrd="0" presId="urn:microsoft.com/office/officeart/2005/8/layout/vList2"/>
    <dgm:cxn modelId="{8A4AA2C9-8B3A-4B28-ABE9-823F4995ED01}" srcId="{B257B39C-A582-41D2-9B4D-F19565D7ACA4}" destId="{E29D9844-3C0E-4349-B367-FFB49D2B58DA}" srcOrd="0" destOrd="0" parTransId="{E5D7E612-5E24-4B72-85A4-87BD5C1F904B}" sibTransId="{40D72F27-68CA-4800-96BE-A8B031D99D09}"/>
    <dgm:cxn modelId="{F7D6C1EA-B334-46A3-9834-0955B5323FE0}" srcId="{3578380B-47A4-44BA-BB81-99555BB0C2C0}" destId="{B9E15347-BBFB-4698-8DF2-010C6D80E35E}" srcOrd="1" destOrd="0" parTransId="{1B2DAB43-B733-41DA-B244-A88DEED60364}" sibTransId="{1EDC511F-BE6A-45B4-9E92-CD23D1DB730E}"/>
    <dgm:cxn modelId="{34D126F5-345D-493F-B9B0-BF4B3D62A561}" type="presOf" srcId="{722C2005-4551-4A24-B672-4881B14DAD46}" destId="{43644EDE-393D-4E81-B21C-8752B9DB7511}" srcOrd="0" destOrd="1" presId="urn:microsoft.com/office/officeart/2005/8/layout/vList2"/>
    <dgm:cxn modelId="{46D82DF7-A240-44A4-ADA5-A94AC1F3F5A3}" type="presOf" srcId="{47FED7C3-66F0-4C7F-B5D3-03F4E73A6476}" destId="{43644EDE-393D-4E81-B21C-8752B9DB7511}" srcOrd="0" destOrd="4" presId="urn:microsoft.com/office/officeart/2005/8/layout/vList2"/>
    <dgm:cxn modelId="{626987FA-1DC6-4974-9F11-70E73747B014}" srcId="{DC3A17F9-6B52-454D-AAB0-003281310BBC}" destId="{722C2005-4551-4A24-B672-4881B14DAD46}" srcOrd="1" destOrd="0" parTransId="{65D385C0-7435-4926-9672-8593D0A741FC}" sibTransId="{023D32D8-39B1-4A31-835C-E4D54E00B074}"/>
    <dgm:cxn modelId="{D13915FB-AC60-43B5-A7A1-D27448419C6D}" srcId="{C206C5CA-B64C-426A-ADB3-EA415DBAA8AA}" destId="{042B26CB-4161-48A3-BBD5-449BA5577FBB}" srcOrd="1" destOrd="0" parTransId="{CF3158E0-D874-481F-889E-021C243CFE02}" sibTransId="{20040A0D-B5F8-4E61-A420-1F1BB7AFF35A}"/>
    <dgm:cxn modelId="{1647C4FC-EC2E-4D61-9AD8-89894A8B88F8}" srcId="{0A69E1E3-3A6F-4272-9213-46B6FA9FB8EC}" destId="{C206C5CA-B64C-426A-ADB3-EA415DBAA8AA}" srcOrd="0" destOrd="0" parTransId="{E070275E-22BF-47D8-B48A-668928E1DAB8}" sibTransId="{79A16528-A568-42D6-B931-413899CBCC3B}"/>
    <dgm:cxn modelId="{AF789C09-421E-4C0F-AC4C-FA7B7B3E77F5}" type="presParOf" srcId="{B6E88BD3-A097-4976-8724-37A53D3F6F86}" destId="{577C5F0F-D94E-48B7-88DC-5644EEBB31C4}" srcOrd="0" destOrd="0" presId="urn:microsoft.com/office/officeart/2005/8/layout/vList2"/>
    <dgm:cxn modelId="{35DB87A1-F1F5-4FF5-8495-B661D7865063}" type="presParOf" srcId="{B6E88BD3-A097-4976-8724-37A53D3F6F86}" destId="{7E76C747-B0B5-4B97-983A-5368711070B4}" srcOrd="1" destOrd="0" presId="urn:microsoft.com/office/officeart/2005/8/layout/vList2"/>
    <dgm:cxn modelId="{D60A184C-42F6-493B-BC73-9D5CFC7410B0}" type="presParOf" srcId="{B6E88BD3-A097-4976-8724-37A53D3F6F86}" destId="{2D7994D8-0661-4365-966C-D1204DF0B202}" srcOrd="2" destOrd="0" presId="urn:microsoft.com/office/officeart/2005/8/layout/vList2"/>
    <dgm:cxn modelId="{6C78D67E-99A1-4C18-A474-3A51A00589EF}" type="presParOf" srcId="{B6E88BD3-A097-4976-8724-37A53D3F6F86}" destId="{43644EDE-393D-4E81-B21C-8752B9DB7511}" srcOrd="3" destOrd="0" presId="urn:microsoft.com/office/officeart/2005/8/layout/vList2"/>
    <dgm:cxn modelId="{DB10CFC2-C622-434B-B9C4-6E6661254AA5}" type="presParOf" srcId="{B6E88BD3-A097-4976-8724-37A53D3F6F86}" destId="{99A0C4FE-851A-463C-BA77-6C0E25F97F9D}" srcOrd="4" destOrd="0" presId="urn:microsoft.com/office/officeart/2005/8/layout/vList2"/>
    <dgm:cxn modelId="{2606822B-271A-4778-ADBE-CFD30B0B8939}" type="presParOf" srcId="{B6E88BD3-A097-4976-8724-37A53D3F6F86}" destId="{71CC4EB3-ACEC-439B-9A8D-D6FE331CDBA8}"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69E1E3-3A6F-4272-9213-46B6FA9FB8E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206C5CA-B64C-426A-ADB3-EA415DBAA8AA}">
      <dgm:prSet/>
      <dgm:spPr/>
      <dgm:t>
        <a:bodyPr/>
        <a:lstStyle/>
        <a:p>
          <a:pPr rtl="0"/>
          <a:r>
            <a:rPr lang="nl-NL" dirty="0">
              <a:latin typeface="Calibri Light" panose="020F0302020204030204"/>
            </a:rPr>
            <a:t>Gemeenschappelijk deel</a:t>
          </a:r>
          <a:r>
            <a:rPr lang="nl-NL" dirty="0"/>
            <a:t>:</a:t>
          </a:r>
          <a:r>
            <a:rPr lang="nl-NL" dirty="0">
              <a:latin typeface="Calibri Light" panose="020F0302020204030204"/>
            </a:rPr>
            <a:t> </a:t>
          </a:r>
          <a:endParaRPr lang="en-US" dirty="0"/>
        </a:p>
      </dgm:t>
    </dgm:pt>
    <dgm:pt modelId="{E070275E-22BF-47D8-B48A-668928E1DAB8}" type="parTrans" cxnId="{1647C4FC-EC2E-4D61-9AD8-89894A8B88F8}">
      <dgm:prSet/>
      <dgm:spPr/>
      <dgm:t>
        <a:bodyPr/>
        <a:lstStyle/>
        <a:p>
          <a:endParaRPr lang="en-US"/>
        </a:p>
      </dgm:t>
    </dgm:pt>
    <dgm:pt modelId="{79A16528-A568-42D6-B931-413899CBCC3B}" type="sibTrans" cxnId="{1647C4FC-EC2E-4D61-9AD8-89894A8B88F8}">
      <dgm:prSet/>
      <dgm:spPr/>
      <dgm:t>
        <a:bodyPr/>
        <a:lstStyle/>
        <a:p>
          <a:endParaRPr lang="en-US"/>
        </a:p>
      </dgm:t>
    </dgm:pt>
    <dgm:pt modelId="{2E69C23B-2468-4324-98B9-A74E52FA7B47}">
      <dgm:prSet/>
      <dgm:spPr/>
      <dgm:t>
        <a:bodyPr/>
        <a:lstStyle/>
        <a:p>
          <a:r>
            <a:rPr lang="nl-NL" dirty="0"/>
            <a:t>Nederlands</a:t>
          </a:r>
          <a:endParaRPr lang="en-US" dirty="0"/>
        </a:p>
      </dgm:t>
    </dgm:pt>
    <dgm:pt modelId="{6B908772-AB64-42E1-A414-C380A4F16952}" type="parTrans" cxnId="{71C8FC1B-DBC0-4AB7-A9F8-D22C228121DF}">
      <dgm:prSet/>
      <dgm:spPr/>
      <dgm:t>
        <a:bodyPr/>
        <a:lstStyle/>
        <a:p>
          <a:endParaRPr lang="en-US"/>
        </a:p>
      </dgm:t>
    </dgm:pt>
    <dgm:pt modelId="{50851745-05FD-4C76-BB28-C83394FA6491}" type="sibTrans" cxnId="{71C8FC1B-DBC0-4AB7-A9F8-D22C228121DF}">
      <dgm:prSet/>
      <dgm:spPr/>
      <dgm:t>
        <a:bodyPr/>
        <a:lstStyle/>
        <a:p>
          <a:endParaRPr lang="en-US"/>
        </a:p>
      </dgm:t>
    </dgm:pt>
    <dgm:pt modelId="{DC3A17F9-6B52-454D-AAB0-003281310BBC}">
      <dgm:prSet/>
      <dgm:spPr/>
      <dgm:t>
        <a:bodyPr/>
        <a:lstStyle/>
        <a:p>
          <a:pPr rtl="0"/>
          <a:r>
            <a:rPr lang="nl-NL" dirty="0"/>
            <a:t>Profiel vakken:</a:t>
          </a:r>
          <a:r>
            <a:rPr lang="nl-NL" dirty="0">
              <a:latin typeface="Calibri Light" panose="020F0302020204030204"/>
            </a:rPr>
            <a:t> </a:t>
          </a:r>
          <a:endParaRPr lang="en-US" dirty="0"/>
        </a:p>
      </dgm:t>
    </dgm:pt>
    <dgm:pt modelId="{B7D24A67-084F-4344-B8D5-BBB0E5743B6E}" type="parTrans" cxnId="{D6735423-0E57-4721-AABA-D26AE461AC05}">
      <dgm:prSet/>
      <dgm:spPr/>
      <dgm:t>
        <a:bodyPr/>
        <a:lstStyle/>
        <a:p>
          <a:endParaRPr lang="en-US"/>
        </a:p>
      </dgm:t>
    </dgm:pt>
    <dgm:pt modelId="{D6E69157-2501-4789-9ADB-46153FF94B93}" type="sibTrans" cxnId="{D6735423-0E57-4721-AABA-D26AE461AC05}">
      <dgm:prSet/>
      <dgm:spPr/>
      <dgm:t>
        <a:bodyPr/>
        <a:lstStyle/>
        <a:p>
          <a:endParaRPr lang="en-US"/>
        </a:p>
      </dgm:t>
    </dgm:pt>
    <dgm:pt modelId="{B257B39C-A582-41D2-9B4D-F19565D7ACA4}">
      <dgm:prSet/>
      <dgm:spPr/>
      <dgm:t>
        <a:bodyPr/>
        <a:lstStyle/>
        <a:p>
          <a:pPr rtl="0"/>
          <a:r>
            <a:rPr lang="nl-NL" dirty="0">
              <a:latin typeface="Calibri Light" panose="020F0302020204030204"/>
            </a:rPr>
            <a:t>Vrije deel, keuze uit</a:t>
          </a:r>
          <a:r>
            <a:rPr lang="nl-NL" dirty="0"/>
            <a:t>:</a:t>
          </a:r>
          <a:r>
            <a:rPr lang="nl-NL" dirty="0">
              <a:latin typeface="Calibri Light" panose="020F0302020204030204"/>
            </a:rPr>
            <a:t> </a:t>
          </a:r>
          <a:endParaRPr lang="en-US" dirty="0"/>
        </a:p>
      </dgm:t>
    </dgm:pt>
    <dgm:pt modelId="{239346EB-93B3-45EB-ADA4-D9A71D9B02D0}" type="parTrans" cxnId="{DEDD4499-9B84-4B8E-A177-C6CCDEEE18F6}">
      <dgm:prSet/>
      <dgm:spPr/>
      <dgm:t>
        <a:bodyPr/>
        <a:lstStyle/>
        <a:p>
          <a:endParaRPr lang="en-US"/>
        </a:p>
      </dgm:t>
    </dgm:pt>
    <dgm:pt modelId="{6A4C8A36-134E-4B81-925E-FAD9E828D6FE}" type="sibTrans" cxnId="{DEDD4499-9B84-4B8E-A177-C6CCDEEE18F6}">
      <dgm:prSet/>
      <dgm:spPr/>
      <dgm:t>
        <a:bodyPr/>
        <a:lstStyle/>
        <a:p>
          <a:endParaRPr lang="en-US"/>
        </a:p>
      </dgm:t>
    </dgm:pt>
    <dgm:pt modelId="{E29D9844-3C0E-4349-B367-FFB49D2B58DA}">
      <dgm:prSet/>
      <dgm:spPr/>
      <dgm:t>
        <a:bodyPr/>
        <a:lstStyle/>
        <a:p>
          <a:pPr rtl="0"/>
          <a:r>
            <a:rPr lang="nl-NL" b="1" dirty="0">
              <a:latin typeface="+mn-lt"/>
            </a:rPr>
            <a:t>Kunstvak</a:t>
          </a:r>
          <a:r>
            <a:rPr lang="nl-NL" b="1" dirty="0"/>
            <a:t> </a:t>
          </a:r>
          <a:r>
            <a:rPr lang="nl-NL" dirty="0"/>
            <a:t>(</a:t>
          </a:r>
          <a:r>
            <a:rPr lang="nl-NL" dirty="0">
              <a:latin typeface="Calibri Light" panose="020F0302020204030204"/>
            </a:rPr>
            <a:t>podium of beeldend, verplicht</a:t>
          </a:r>
          <a:r>
            <a:rPr lang="nl-NL" dirty="0"/>
            <a:t>)</a:t>
          </a:r>
          <a:endParaRPr lang="en-US" dirty="0"/>
        </a:p>
      </dgm:t>
    </dgm:pt>
    <dgm:pt modelId="{E5D7E612-5E24-4B72-85A4-87BD5C1F904B}" type="parTrans" cxnId="{8A4AA2C9-8B3A-4B28-ABE9-823F4995ED01}">
      <dgm:prSet/>
      <dgm:spPr/>
      <dgm:t>
        <a:bodyPr/>
        <a:lstStyle/>
        <a:p>
          <a:endParaRPr lang="en-US"/>
        </a:p>
      </dgm:t>
    </dgm:pt>
    <dgm:pt modelId="{40D72F27-68CA-4800-96BE-A8B031D99D09}" type="sibTrans" cxnId="{8A4AA2C9-8B3A-4B28-ABE9-823F4995ED01}">
      <dgm:prSet/>
      <dgm:spPr/>
      <dgm:t>
        <a:bodyPr/>
        <a:lstStyle/>
        <a:p>
          <a:endParaRPr lang="en-US"/>
        </a:p>
      </dgm:t>
    </dgm:pt>
    <dgm:pt modelId="{042B26CB-4161-48A3-BBD5-449BA5577FBB}">
      <dgm:prSet/>
      <dgm:spPr/>
      <dgm:t>
        <a:bodyPr/>
        <a:lstStyle/>
        <a:p>
          <a:r>
            <a:rPr lang="nl-NL" dirty="0"/>
            <a:t>Engels</a:t>
          </a:r>
          <a:endParaRPr lang="en-US" dirty="0"/>
        </a:p>
      </dgm:t>
    </dgm:pt>
    <dgm:pt modelId="{CF3158E0-D874-481F-889E-021C243CFE02}" type="parTrans" cxnId="{D13915FB-AC60-43B5-A7A1-D27448419C6D}">
      <dgm:prSet/>
      <dgm:spPr/>
      <dgm:t>
        <a:bodyPr/>
        <a:lstStyle/>
        <a:p>
          <a:endParaRPr lang="nl-NL"/>
        </a:p>
      </dgm:t>
    </dgm:pt>
    <dgm:pt modelId="{20040A0D-B5F8-4E61-A420-1F1BB7AFF35A}" type="sibTrans" cxnId="{D13915FB-AC60-43B5-A7A1-D27448419C6D}">
      <dgm:prSet/>
      <dgm:spPr/>
      <dgm:t>
        <a:bodyPr/>
        <a:lstStyle/>
        <a:p>
          <a:endParaRPr lang="nl-NL"/>
        </a:p>
      </dgm:t>
    </dgm:pt>
    <dgm:pt modelId="{8C079AF1-F9CE-41A3-BAAF-33C620D1ACD1}">
      <dgm:prSet/>
      <dgm:spPr/>
      <dgm:t>
        <a:bodyPr/>
        <a:lstStyle/>
        <a:p>
          <a:r>
            <a:rPr lang="nl-NL" dirty="0"/>
            <a:t>Maatschappijleer</a:t>
          </a:r>
          <a:endParaRPr lang="en-US" dirty="0"/>
        </a:p>
      </dgm:t>
    </dgm:pt>
    <dgm:pt modelId="{957B25E6-EB36-4064-8737-3AB556002555}" type="parTrans" cxnId="{907A9057-B8D9-4480-B05E-08ECF77CE0D8}">
      <dgm:prSet/>
      <dgm:spPr/>
      <dgm:t>
        <a:bodyPr/>
        <a:lstStyle/>
        <a:p>
          <a:endParaRPr lang="nl-NL"/>
        </a:p>
      </dgm:t>
    </dgm:pt>
    <dgm:pt modelId="{8FB95903-505E-4590-B380-401A2E097A08}" type="sibTrans" cxnId="{907A9057-B8D9-4480-B05E-08ECF77CE0D8}">
      <dgm:prSet/>
      <dgm:spPr/>
      <dgm:t>
        <a:bodyPr/>
        <a:lstStyle/>
        <a:p>
          <a:endParaRPr lang="nl-NL"/>
        </a:p>
      </dgm:t>
    </dgm:pt>
    <dgm:pt modelId="{851344DD-2B65-45FF-BC9E-C0899183AD44}">
      <dgm:prSet/>
      <dgm:spPr/>
      <dgm:t>
        <a:bodyPr/>
        <a:lstStyle/>
        <a:p>
          <a:r>
            <a:rPr lang="nl-NL" dirty="0"/>
            <a:t>Lichamelijke Opvoeding (LO)</a:t>
          </a:r>
          <a:endParaRPr lang="en-US" dirty="0"/>
        </a:p>
      </dgm:t>
    </dgm:pt>
    <dgm:pt modelId="{21213927-F673-46EB-988B-FA43226A3CE6}" type="parTrans" cxnId="{64009A7D-6E25-454D-A4D3-E111A9A2E41A}">
      <dgm:prSet/>
      <dgm:spPr/>
      <dgm:t>
        <a:bodyPr/>
        <a:lstStyle/>
        <a:p>
          <a:endParaRPr lang="nl-NL"/>
        </a:p>
      </dgm:t>
    </dgm:pt>
    <dgm:pt modelId="{FC995576-2041-4F82-97C9-E4E9B006A51D}" type="sibTrans" cxnId="{64009A7D-6E25-454D-A4D3-E111A9A2E41A}">
      <dgm:prSet/>
      <dgm:spPr/>
      <dgm:t>
        <a:bodyPr/>
        <a:lstStyle/>
        <a:p>
          <a:endParaRPr lang="nl-NL"/>
        </a:p>
      </dgm:t>
    </dgm:pt>
    <dgm:pt modelId="{52444DD0-4749-4D08-B028-7C44565C46C0}">
      <dgm:prSet/>
      <dgm:spPr/>
      <dgm:t>
        <a:bodyPr/>
        <a:lstStyle/>
        <a:p>
          <a:r>
            <a:rPr lang="en-US" dirty="0" err="1"/>
            <a:t>Culturele</a:t>
          </a:r>
          <a:r>
            <a:rPr lang="en-US" dirty="0"/>
            <a:t> </a:t>
          </a:r>
          <a:r>
            <a:rPr lang="en-US" dirty="0" err="1"/>
            <a:t>en</a:t>
          </a:r>
          <a:r>
            <a:rPr lang="en-US" dirty="0"/>
            <a:t> </a:t>
          </a:r>
          <a:r>
            <a:rPr lang="en-US" dirty="0" err="1"/>
            <a:t>kunstzinnige</a:t>
          </a:r>
          <a:r>
            <a:rPr lang="en-US" dirty="0"/>
            <a:t> </a:t>
          </a:r>
          <a:r>
            <a:rPr lang="en-US" dirty="0" err="1"/>
            <a:t>vorming</a:t>
          </a:r>
          <a:r>
            <a:rPr lang="en-US" dirty="0"/>
            <a:t> (CKV)</a:t>
          </a:r>
        </a:p>
      </dgm:t>
    </dgm:pt>
    <dgm:pt modelId="{E2202156-D3FF-4586-8F27-EB1B03C2E6C2}" type="parTrans" cxnId="{575BA1A3-71FB-4F34-8A77-6A2E726B52BA}">
      <dgm:prSet/>
      <dgm:spPr/>
      <dgm:t>
        <a:bodyPr/>
        <a:lstStyle/>
        <a:p>
          <a:endParaRPr lang="nl-NL"/>
        </a:p>
      </dgm:t>
    </dgm:pt>
    <dgm:pt modelId="{57699E0D-B7C6-4F79-891B-B633CAFEA222}" type="sibTrans" cxnId="{575BA1A3-71FB-4F34-8A77-6A2E726B52BA}">
      <dgm:prSet/>
      <dgm:spPr/>
      <dgm:t>
        <a:bodyPr/>
        <a:lstStyle/>
        <a:p>
          <a:endParaRPr lang="nl-NL"/>
        </a:p>
      </dgm:t>
    </dgm:pt>
    <dgm:pt modelId="{4201F692-B62E-436D-95D8-9045FA07EC66}">
      <dgm:prSet/>
      <dgm:spPr/>
      <dgm:t>
        <a:bodyPr/>
        <a:lstStyle/>
        <a:p>
          <a:r>
            <a:rPr lang="nl-NL" b="1" dirty="0"/>
            <a:t>Natuur, Leven en Technologie </a:t>
          </a:r>
          <a:r>
            <a:rPr lang="nl-NL" b="0" dirty="0"/>
            <a:t>(NLT, </a:t>
          </a:r>
          <a:r>
            <a:rPr lang="nl-NL" b="0" dirty="0">
              <a:cs typeface="Calibri"/>
            </a:rPr>
            <a:t>verplicht)</a:t>
          </a:r>
          <a:endParaRPr lang="en-US" b="0" dirty="0"/>
        </a:p>
      </dgm:t>
    </dgm:pt>
    <dgm:pt modelId="{135DF88A-1420-4C86-A49E-BDA491B9D12F}" type="parTrans" cxnId="{6E246396-10DA-40A1-82CE-1A601653B079}">
      <dgm:prSet/>
      <dgm:spPr/>
      <dgm:t>
        <a:bodyPr/>
        <a:lstStyle/>
        <a:p>
          <a:endParaRPr lang="nl-NL"/>
        </a:p>
      </dgm:t>
    </dgm:pt>
    <dgm:pt modelId="{537D7A88-8576-4461-9A9D-C36444E76374}" type="sibTrans" cxnId="{6E246396-10DA-40A1-82CE-1A601653B079}">
      <dgm:prSet/>
      <dgm:spPr/>
      <dgm:t>
        <a:bodyPr/>
        <a:lstStyle/>
        <a:p>
          <a:endParaRPr lang="nl-NL"/>
        </a:p>
      </dgm:t>
    </dgm:pt>
    <dgm:pt modelId="{0CC1F575-9F23-4E37-A16C-8CC76DAE6925}">
      <dgm:prSet/>
      <dgm:spPr/>
      <dgm:t>
        <a:bodyPr/>
        <a:lstStyle/>
        <a:p>
          <a:pPr rtl="0"/>
          <a:r>
            <a:rPr lang="nl-NL" b="1" dirty="0"/>
            <a:t>Scheikunde</a:t>
          </a:r>
          <a:r>
            <a:rPr lang="nl-NL" dirty="0">
              <a:latin typeface="Calibri Light" panose="020F0302020204030204"/>
            </a:rPr>
            <a:t> </a:t>
          </a:r>
          <a:r>
            <a:rPr lang="nl-NL" dirty="0">
              <a:cs typeface="Calibri"/>
            </a:rPr>
            <a:t>(verplicht)</a:t>
          </a:r>
          <a:endParaRPr lang="en-US" dirty="0"/>
        </a:p>
      </dgm:t>
    </dgm:pt>
    <dgm:pt modelId="{56CEDC70-D735-4633-9683-A7C97BE40D79}" type="parTrans" cxnId="{17199E2A-7896-45A9-828D-46D909D537D5}">
      <dgm:prSet/>
      <dgm:spPr/>
      <dgm:t>
        <a:bodyPr/>
        <a:lstStyle/>
        <a:p>
          <a:endParaRPr lang="nl-NL"/>
        </a:p>
      </dgm:t>
    </dgm:pt>
    <dgm:pt modelId="{08BA2C89-A85E-41C6-8869-EBE3CA9592ED}" type="sibTrans" cxnId="{17199E2A-7896-45A9-828D-46D909D537D5}">
      <dgm:prSet/>
      <dgm:spPr/>
      <dgm:t>
        <a:bodyPr/>
        <a:lstStyle/>
        <a:p>
          <a:endParaRPr lang="nl-NL"/>
        </a:p>
      </dgm:t>
    </dgm:pt>
    <dgm:pt modelId="{FD8B23F2-175F-4CBF-B5A7-58E5E73B4CB0}">
      <dgm:prSet/>
      <dgm:spPr/>
      <dgm:t>
        <a:bodyPr/>
        <a:lstStyle/>
        <a:p>
          <a:pPr rtl="0"/>
          <a:r>
            <a:rPr lang="nl-NL" b="1" dirty="0"/>
            <a:t>Biologie</a:t>
          </a:r>
          <a:r>
            <a:rPr lang="nl-NL" dirty="0">
              <a:latin typeface="Calibri Light" panose="020F0302020204030204"/>
            </a:rPr>
            <a:t> </a:t>
          </a:r>
          <a:r>
            <a:rPr lang="nl-NL" dirty="0">
              <a:cs typeface="Calibri"/>
            </a:rPr>
            <a:t>(verplicht)</a:t>
          </a:r>
          <a:endParaRPr lang="en-US" dirty="0"/>
        </a:p>
      </dgm:t>
    </dgm:pt>
    <dgm:pt modelId="{B986571D-42F6-459F-96F2-CD170F2DBD00}" type="parTrans" cxnId="{76676E00-2E75-4F19-B9F9-1FC51972CB22}">
      <dgm:prSet/>
      <dgm:spPr/>
      <dgm:t>
        <a:bodyPr/>
        <a:lstStyle/>
        <a:p>
          <a:endParaRPr lang="nl-NL"/>
        </a:p>
      </dgm:t>
    </dgm:pt>
    <dgm:pt modelId="{191148A8-07F5-4A64-A291-89CB336698F0}" type="sibTrans" cxnId="{76676E00-2E75-4F19-B9F9-1FC51972CB22}">
      <dgm:prSet/>
      <dgm:spPr/>
      <dgm:t>
        <a:bodyPr/>
        <a:lstStyle/>
        <a:p>
          <a:endParaRPr lang="nl-NL"/>
        </a:p>
      </dgm:t>
    </dgm:pt>
    <dgm:pt modelId="{EAC5A89A-FFAE-41B9-AD17-9837EB63243F}">
      <dgm:prSet/>
      <dgm:spPr/>
      <dgm:t>
        <a:bodyPr/>
        <a:lstStyle/>
        <a:p>
          <a:pPr rtl="0"/>
          <a:r>
            <a:rPr lang="nl-NL" b="1" dirty="0"/>
            <a:t>Wiskunde A </a:t>
          </a:r>
          <a:r>
            <a:rPr lang="nl-NL" b="0" dirty="0"/>
            <a:t>of</a:t>
          </a:r>
          <a:r>
            <a:rPr lang="nl-NL" b="1" dirty="0"/>
            <a:t> B </a:t>
          </a:r>
          <a:r>
            <a:rPr lang="nl-NL" dirty="0">
              <a:cs typeface="Calibri"/>
            </a:rPr>
            <a:t>(verplicht)</a:t>
          </a:r>
          <a:endParaRPr lang="en-US" b="1" dirty="0"/>
        </a:p>
      </dgm:t>
    </dgm:pt>
    <dgm:pt modelId="{4CE03833-0C7E-40BF-B42A-A4E4B1D5B344}" type="parTrans" cxnId="{242433E9-056D-4A43-95A4-78AFDA24C6C7}">
      <dgm:prSet/>
      <dgm:spPr/>
      <dgm:t>
        <a:bodyPr/>
        <a:lstStyle/>
        <a:p>
          <a:endParaRPr lang="nl-NL"/>
        </a:p>
      </dgm:t>
    </dgm:pt>
    <dgm:pt modelId="{EF7ED4A7-EF58-4B69-9315-FED4F2E4AA6B}" type="sibTrans" cxnId="{242433E9-056D-4A43-95A4-78AFDA24C6C7}">
      <dgm:prSet/>
      <dgm:spPr/>
      <dgm:t>
        <a:bodyPr/>
        <a:lstStyle/>
        <a:p>
          <a:endParaRPr lang="nl-NL"/>
        </a:p>
      </dgm:t>
    </dgm:pt>
    <dgm:pt modelId="{B6E88BD3-A097-4976-8724-37A53D3F6F86}" type="pres">
      <dgm:prSet presAssocID="{0A69E1E3-3A6F-4272-9213-46B6FA9FB8EC}" presName="linear" presStyleCnt="0">
        <dgm:presLayoutVars>
          <dgm:animLvl val="lvl"/>
          <dgm:resizeHandles val="exact"/>
        </dgm:presLayoutVars>
      </dgm:prSet>
      <dgm:spPr/>
    </dgm:pt>
    <dgm:pt modelId="{577C5F0F-D94E-48B7-88DC-5644EEBB31C4}" type="pres">
      <dgm:prSet presAssocID="{C206C5CA-B64C-426A-ADB3-EA415DBAA8AA}" presName="parentText" presStyleLbl="node1" presStyleIdx="0" presStyleCnt="3">
        <dgm:presLayoutVars>
          <dgm:chMax val="0"/>
          <dgm:bulletEnabled val="1"/>
        </dgm:presLayoutVars>
      </dgm:prSet>
      <dgm:spPr/>
    </dgm:pt>
    <dgm:pt modelId="{7E76C747-B0B5-4B97-983A-5368711070B4}" type="pres">
      <dgm:prSet presAssocID="{C206C5CA-B64C-426A-ADB3-EA415DBAA8AA}" presName="childText" presStyleLbl="revTx" presStyleIdx="0" presStyleCnt="3">
        <dgm:presLayoutVars>
          <dgm:bulletEnabled val="1"/>
        </dgm:presLayoutVars>
      </dgm:prSet>
      <dgm:spPr/>
    </dgm:pt>
    <dgm:pt modelId="{2D7994D8-0661-4365-966C-D1204DF0B202}" type="pres">
      <dgm:prSet presAssocID="{DC3A17F9-6B52-454D-AAB0-003281310BBC}" presName="parentText" presStyleLbl="node1" presStyleIdx="1" presStyleCnt="3">
        <dgm:presLayoutVars>
          <dgm:chMax val="0"/>
          <dgm:bulletEnabled val="1"/>
        </dgm:presLayoutVars>
      </dgm:prSet>
      <dgm:spPr/>
    </dgm:pt>
    <dgm:pt modelId="{43644EDE-393D-4E81-B21C-8752B9DB7511}" type="pres">
      <dgm:prSet presAssocID="{DC3A17F9-6B52-454D-AAB0-003281310BBC}" presName="childText" presStyleLbl="revTx" presStyleIdx="1" presStyleCnt="3">
        <dgm:presLayoutVars>
          <dgm:bulletEnabled val="1"/>
        </dgm:presLayoutVars>
      </dgm:prSet>
      <dgm:spPr/>
    </dgm:pt>
    <dgm:pt modelId="{99A0C4FE-851A-463C-BA77-6C0E25F97F9D}" type="pres">
      <dgm:prSet presAssocID="{B257B39C-A582-41D2-9B4D-F19565D7ACA4}" presName="parentText" presStyleLbl="node1" presStyleIdx="2" presStyleCnt="3">
        <dgm:presLayoutVars>
          <dgm:chMax val="0"/>
          <dgm:bulletEnabled val="1"/>
        </dgm:presLayoutVars>
      </dgm:prSet>
      <dgm:spPr/>
    </dgm:pt>
    <dgm:pt modelId="{71CC4EB3-ACEC-439B-9A8D-D6FE331CDBA8}" type="pres">
      <dgm:prSet presAssocID="{B257B39C-A582-41D2-9B4D-F19565D7ACA4}" presName="childText" presStyleLbl="revTx" presStyleIdx="2" presStyleCnt="3">
        <dgm:presLayoutVars>
          <dgm:bulletEnabled val="1"/>
        </dgm:presLayoutVars>
      </dgm:prSet>
      <dgm:spPr/>
    </dgm:pt>
  </dgm:ptLst>
  <dgm:cxnLst>
    <dgm:cxn modelId="{76676E00-2E75-4F19-B9F9-1FC51972CB22}" srcId="{DC3A17F9-6B52-454D-AAB0-003281310BBC}" destId="{FD8B23F2-175F-4CBF-B5A7-58E5E73B4CB0}" srcOrd="2" destOrd="0" parTransId="{B986571D-42F6-459F-96F2-CD170F2DBD00}" sibTransId="{191148A8-07F5-4A64-A291-89CB336698F0}"/>
    <dgm:cxn modelId="{C7ED3B09-CCF4-42E0-81D9-336D82CB066A}" type="presOf" srcId="{52444DD0-4749-4D08-B028-7C44565C46C0}" destId="{7E76C747-B0B5-4B97-983A-5368711070B4}" srcOrd="0" destOrd="3" presId="urn:microsoft.com/office/officeart/2005/8/layout/vList2"/>
    <dgm:cxn modelId="{71C8FC1B-DBC0-4AB7-A9F8-D22C228121DF}" srcId="{C206C5CA-B64C-426A-ADB3-EA415DBAA8AA}" destId="{2E69C23B-2468-4324-98B9-A74E52FA7B47}" srcOrd="0" destOrd="0" parTransId="{6B908772-AB64-42E1-A414-C380A4F16952}" sibTransId="{50851745-05FD-4C76-BB28-C83394FA6491}"/>
    <dgm:cxn modelId="{CF1D3F1D-6687-4F6A-AC88-1ED5F1F5456B}" type="presOf" srcId="{851344DD-2B65-45FF-BC9E-C0899183AD44}" destId="{7E76C747-B0B5-4B97-983A-5368711070B4}" srcOrd="0" destOrd="4" presId="urn:microsoft.com/office/officeart/2005/8/layout/vList2"/>
    <dgm:cxn modelId="{D6735423-0E57-4721-AABA-D26AE461AC05}" srcId="{0A69E1E3-3A6F-4272-9213-46B6FA9FB8EC}" destId="{DC3A17F9-6B52-454D-AAB0-003281310BBC}" srcOrd="1" destOrd="0" parTransId="{B7D24A67-084F-4344-B8D5-BBB0E5743B6E}" sibTransId="{D6E69157-2501-4789-9ADB-46153FF94B93}"/>
    <dgm:cxn modelId="{64805D27-29BC-4494-8490-1DF7A2EF038D}" type="presOf" srcId="{C206C5CA-B64C-426A-ADB3-EA415DBAA8AA}" destId="{577C5F0F-D94E-48B7-88DC-5644EEBB31C4}" srcOrd="0" destOrd="0" presId="urn:microsoft.com/office/officeart/2005/8/layout/vList2"/>
    <dgm:cxn modelId="{17199E2A-7896-45A9-828D-46D909D537D5}" srcId="{DC3A17F9-6B52-454D-AAB0-003281310BBC}" destId="{0CC1F575-9F23-4E37-A16C-8CC76DAE6925}" srcOrd="1" destOrd="0" parTransId="{56CEDC70-D735-4633-9683-A7C97BE40D79}" sibTransId="{08BA2C89-A85E-41C6-8869-EBE3CA9592ED}"/>
    <dgm:cxn modelId="{B51AB549-5375-477E-882F-673487C29EA6}" type="presOf" srcId="{FD8B23F2-175F-4CBF-B5A7-58E5E73B4CB0}" destId="{43644EDE-393D-4E81-B21C-8752B9DB7511}" srcOrd="0" destOrd="2" presId="urn:microsoft.com/office/officeart/2005/8/layout/vList2"/>
    <dgm:cxn modelId="{A83A014F-7D32-44F8-A5DC-BB3D39E449ED}" type="presOf" srcId="{0CC1F575-9F23-4E37-A16C-8CC76DAE6925}" destId="{43644EDE-393D-4E81-B21C-8752B9DB7511}" srcOrd="0" destOrd="1" presId="urn:microsoft.com/office/officeart/2005/8/layout/vList2"/>
    <dgm:cxn modelId="{75C43551-AB9A-4271-BD2D-EB125F601BAA}" type="presOf" srcId="{E29D9844-3C0E-4349-B367-FFB49D2B58DA}" destId="{71CC4EB3-ACEC-439B-9A8D-D6FE331CDBA8}" srcOrd="0" destOrd="0" presId="urn:microsoft.com/office/officeart/2005/8/layout/vList2"/>
    <dgm:cxn modelId="{907A9057-B8D9-4480-B05E-08ECF77CE0D8}" srcId="{C206C5CA-B64C-426A-ADB3-EA415DBAA8AA}" destId="{8C079AF1-F9CE-41A3-BAAF-33C620D1ACD1}" srcOrd="2" destOrd="0" parTransId="{957B25E6-EB36-4064-8737-3AB556002555}" sibTransId="{8FB95903-505E-4590-B380-401A2E097A08}"/>
    <dgm:cxn modelId="{64009A7D-6E25-454D-A4D3-E111A9A2E41A}" srcId="{C206C5CA-B64C-426A-ADB3-EA415DBAA8AA}" destId="{851344DD-2B65-45FF-BC9E-C0899183AD44}" srcOrd="4" destOrd="0" parTransId="{21213927-F673-46EB-988B-FA43226A3CE6}" sibTransId="{FC995576-2041-4F82-97C9-E4E9B006A51D}"/>
    <dgm:cxn modelId="{86C5A789-42D4-436B-B20C-7D44EB5F2D9E}" type="presOf" srcId="{EAC5A89A-FFAE-41B9-AD17-9837EB63243F}" destId="{43644EDE-393D-4E81-B21C-8752B9DB7511}" srcOrd="0" destOrd="3" presId="urn:microsoft.com/office/officeart/2005/8/layout/vList2"/>
    <dgm:cxn modelId="{6E246396-10DA-40A1-82CE-1A601653B079}" srcId="{DC3A17F9-6B52-454D-AAB0-003281310BBC}" destId="{4201F692-B62E-436D-95D8-9045FA07EC66}" srcOrd="0" destOrd="0" parTransId="{135DF88A-1420-4C86-A49E-BDA491B9D12F}" sibTransId="{537D7A88-8576-4461-9A9D-C36444E76374}"/>
    <dgm:cxn modelId="{DEDD4499-9B84-4B8E-A177-C6CCDEEE18F6}" srcId="{0A69E1E3-3A6F-4272-9213-46B6FA9FB8EC}" destId="{B257B39C-A582-41D2-9B4D-F19565D7ACA4}" srcOrd="2" destOrd="0" parTransId="{239346EB-93B3-45EB-ADA4-D9A71D9B02D0}" sibTransId="{6A4C8A36-134E-4B81-925E-FAD9E828D6FE}"/>
    <dgm:cxn modelId="{575BA1A3-71FB-4F34-8A77-6A2E726B52BA}" srcId="{C206C5CA-B64C-426A-ADB3-EA415DBAA8AA}" destId="{52444DD0-4749-4D08-B028-7C44565C46C0}" srcOrd="3" destOrd="0" parTransId="{E2202156-D3FF-4586-8F27-EB1B03C2E6C2}" sibTransId="{57699E0D-B7C6-4F79-891B-B633CAFEA222}"/>
    <dgm:cxn modelId="{F99602AB-C67A-4862-83F1-26BC6EDEAAB6}" type="presOf" srcId="{042B26CB-4161-48A3-BBD5-449BA5577FBB}" destId="{7E76C747-B0B5-4B97-983A-5368711070B4}" srcOrd="0" destOrd="1" presId="urn:microsoft.com/office/officeart/2005/8/layout/vList2"/>
    <dgm:cxn modelId="{24E8F7AD-ABA4-4334-A459-78E5FFA59BDB}" type="presOf" srcId="{8C079AF1-F9CE-41A3-BAAF-33C620D1ACD1}" destId="{7E76C747-B0B5-4B97-983A-5368711070B4}" srcOrd="0" destOrd="2" presId="urn:microsoft.com/office/officeart/2005/8/layout/vList2"/>
    <dgm:cxn modelId="{420B24B9-553F-4A4B-BAF3-40E02A7DDC26}" type="presOf" srcId="{2E69C23B-2468-4324-98B9-A74E52FA7B47}" destId="{7E76C747-B0B5-4B97-983A-5368711070B4}" srcOrd="0" destOrd="0" presId="urn:microsoft.com/office/officeart/2005/8/layout/vList2"/>
    <dgm:cxn modelId="{C7C740BB-6018-42E7-B31B-6CC14CFF5199}" type="presOf" srcId="{DC3A17F9-6B52-454D-AAB0-003281310BBC}" destId="{2D7994D8-0661-4365-966C-D1204DF0B202}" srcOrd="0" destOrd="0" presId="urn:microsoft.com/office/officeart/2005/8/layout/vList2"/>
    <dgm:cxn modelId="{919DB4C1-6BD2-47C0-ACD9-DCD42EC22390}" type="presOf" srcId="{0A69E1E3-3A6F-4272-9213-46B6FA9FB8EC}" destId="{B6E88BD3-A097-4976-8724-37A53D3F6F86}" srcOrd="0" destOrd="0" presId="urn:microsoft.com/office/officeart/2005/8/layout/vList2"/>
    <dgm:cxn modelId="{1FB9DDC8-C3DD-4C06-933F-643574E53552}" type="presOf" srcId="{B257B39C-A582-41D2-9B4D-F19565D7ACA4}" destId="{99A0C4FE-851A-463C-BA77-6C0E25F97F9D}" srcOrd="0" destOrd="0" presId="urn:microsoft.com/office/officeart/2005/8/layout/vList2"/>
    <dgm:cxn modelId="{8A4AA2C9-8B3A-4B28-ABE9-823F4995ED01}" srcId="{B257B39C-A582-41D2-9B4D-F19565D7ACA4}" destId="{E29D9844-3C0E-4349-B367-FFB49D2B58DA}" srcOrd="0" destOrd="0" parTransId="{E5D7E612-5E24-4B72-85A4-87BD5C1F904B}" sibTransId="{40D72F27-68CA-4800-96BE-A8B031D99D09}"/>
    <dgm:cxn modelId="{46ED39E1-F800-4B08-85A3-61610DE2C493}" type="presOf" srcId="{4201F692-B62E-436D-95D8-9045FA07EC66}" destId="{43644EDE-393D-4E81-B21C-8752B9DB7511}" srcOrd="0" destOrd="0" presId="urn:microsoft.com/office/officeart/2005/8/layout/vList2"/>
    <dgm:cxn modelId="{242433E9-056D-4A43-95A4-78AFDA24C6C7}" srcId="{DC3A17F9-6B52-454D-AAB0-003281310BBC}" destId="{EAC5A89A-FFAE-41B9-AD17-9837EB63243F}" srcOrd="3" destOrd="0" parTransId="{4CE03833-0C7E-40BF-B42A-A4E4B1D5B344}" sibTransId="{EF7ED4A7-EF58-4B69-9315-FED4F2E4AA6B}"/>
    <dgm:cxn modelId="{D13915FB-AC60-43B5-A7A1-D27448419C6D}" srcId="{C206C5CA-B64C-426A-ADB3-EA415DBAA8AA}" destId="{042B26CB-4161-48A3-BBD5-449BA5577FBB}" srcOrd="1" destOrd="0" parTransId="{CF3158E0-D874-481F-889E-021C243CFE02}" sibTransId="{20040A0D-B5F8-4E61-A420-1F1BB7AFF35A}"/>
    <dgm:cxn modelId="{1647C4FC-EC2E-4D61-9AD8-89894A8B88F8}" srcId="{0A69E1E3-3A6F-4272-9213-46B6FA9FB8EC}" destId="{C206C5CA-B64C-426A-ADB3-EA415DBAA8AA}" srcOrd="0" destOrd="0" parTransId="{E070275E-22BF-47D8-B48A-668928E1DAB8}" sibTransId="{79A16528-A568-42D6-B931-413899CBCC3B}"/>
    <dgm:cxn modelId="{AF789C09-421E-4C0F-AC4C-FA7B7B3E77F5}" type="presParOf" srcId="{B6E88BD3-A097-4976-8724-37A53D3F6F86}" destId="{577C5F0F-D94E-48B7-88DC-5644EEBB31C4}" srcOrd="0" destOrd="0" presId="urn:microsoft.com/office/officeart/2005/8/layout/vList2"/>
    <dgm:cxn modelId="{35DB87A1-F1F5-4FF5-8495-B661D7865063}" type="presParOf" srcId="{B6E88BD3-A097-4976-8724-37A53D3F6F86}" destId="{7E76C747-B0B5-4B97-983A-5368711070B4}" srcOrd="1" destOrd="0" presId="urn:microsoft.com/office/officeart/2005/8/layout/vList2"/>
    <dgm:cxn modelId="{D60A184C-42F6-493B-BC73-9D5CFC7410B0}" type="presParOf" srcId="{B6E88BD3-A097-4976-8724-37A53D3F6F86}" destId="{2D7994D8-0661-4365-966C-D1204DF0B202}" srcOrd="2" destOrd="0" presId="urn:microsoft.com/office/officeart/2005/8/layout/vList2"/>
    <dgm:cxn modelId="{6C78D67E-99A1-4C18-A474-3A51A00589EF}" type="presParOf" srcId="{B6E88BD3-A097-4976-8724-37A53D3F6F86}" destId="{43644EDE-393D-4E81-B21C-8752B9DB7511}" srcOrd="3" destOrd="0" presId="urn:microsoft.com/office/officeart/2005/8/layout/vList2"/>
    <dgm:cxn modelId="{DB10CFC2-C622-434B-B9C4-6E6661254AA5}" type="presParOf" srcId="{B6E88BD3-A097-4976-8724-37A53D3F6F86}" destId="{99A0C4FE-851A-463C-BA77-6C0E25F97F9D}" srcOrd="4" destOrd="0" presId="urn:microsoft.com/office/officeart/2005/8/layout/vList2"/>
    <dgm:cxn modelId="{2606822B-271A-4778-ADBE-CFD30B0B8939}" type="presParOf" srcId="{B6E88BD3-A097-4976-8724-37A53D3F6F86}" destId="{71CC4EB3-ACEC-439B-9A8D-D6FE331CDBA8}"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39F9A1-2C6C-438A-839C-4717132ECE60}"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7B3E90F-E858-4A36-A8AC-85786F361807}">
      <dgm:prSet/>
      <dgm:spPr/>
      <dgm:t>
        <a:bodyPr/>
        <a:lstStyle/>
        <a:p>
          <a:r>
            <a:rPr lang="nl-NL" dirty="0">
              <a:latin typeface="+mj-lt"/>
            </a:rPr>
            <a:t>Alleen als:</a:t>
          </a:r>
          <a:endParaRPr lang="en-US" dirty="0">
            <a:latin typeface="+mj-lt"/>
          </a:endParaRPr>
        </a:p>
      </dgm:t>
    </dgm:pt>
    <dgm:pt modelId="{7B0D4E5F-4718-443B-83BA-38A33E1BAE71}" type="parTrans" cxnId="{4FDABD40-C08E-4F5B-92E0-334B9C8A9691}">
      <dgm:prSet/>
      <dgm:spPr/>
      <dgm:t>
        <a:bodyPr/>
        <a:lstStyle/>
        <a:p>
          <a:endParaRPr lang="en-US"/>
        </a:p>
      </dgm:t>
    </dgm:pt>
    <dgm:pt modelId="{4C8BCFC4-50FA-4E12-87C2-D37B1CB450A7}" type="sibTrans" cxnId="{4FDABD40-C08E-4F5B-92E0-334B9C8A9691}">
      <dgm:prSet/>
      <dgm:spPr/>
      <dgm:t>
        <a:bodyPr/>
        <a:lstStyle/>
        <a:p>
          <a:endParaRPr lang="en-US"/>
        </a:p>
      </dgm:t>
    </dgm:pt>
    <dgm:pt modelId="{03552526-3997-4B9F-BE36-92B61BE5DA91}">
      <dgm:prSet/>
      <dgm:spPr/>
      <dgm:t>
        <a:bodyPr/>
        <a:lstStyle/>
        <a:p>
          <a:r>
            <a:rPr lang="nl-NL" dirty="0">
              <a:latin typeface="+mj-lt"/>
            </a:rPr>
            <a:t>dat volgens de rapportvergadering kan én,</a:t>
          </a:r>
          <a:endParaRPr lang="en-US" dirty="0">
            <a:latin typeface="+mj-lt"/>
          </a:endParaRPr>
        </a:p>
      </dgm:t>
    </dgm:pt>
    <dgm:pt modelId="{2BF7411B-7C2A-4DF9-9AEF-0335BCAEB41C}" type="parTrans" cxnId="{DEFA75D3-75A2-4DA3-B94C-E3FE926D18EE}">
      <dgm:prSet/>
      <dgm:spPr/>
      <dgm:t>
        <a:bodyPr/>
        <a:lstStyle/>
        <a:p>
          <a:endParaRPr lang="en-US"/>
        </a:p>
      </dgm:t>
    </dgm:pt>
    <dgm:pt modelId="{780B0F82-530D-4998-8085-09CA92A6AB3E}" type="sibTrans" cxnId="{DEFA75D3-75A2-4DA3-B94C-E3FE926D18EE}">
      <dgm:prSet/>
      <dgm:spPr/>
      <dgm:t>
        <a:bodyPr/>
        <a:lstStyle/>
        <a:p>
          <a:endParaRPr lang="en-US"/>
        </a:p>
      </dgm:t>
    </dgm:pt>
    <dgm:pt modelId="{767715A6-CEEA-4E62-A462-20DE7F599AD9}">
      <dgm:prSet/>
      <dgm:spPr/>
      <dgm:t>
        <a:bodyPr/>
        <a:lstStyle/>
        <a:p>
          <a:r>
            <a:rPr lang="nl-NL" dirty="0">
              <a:latin typeface="+mj-lt"/>
            </a:rPr>
            <a:t>docent en schoolleiding het goedkeuren.</a:t>
          </a:r>
          <a:endParaRPr lang="en-US" dirty="0">
            <a:latin typeface="+mj-lt"/>
          </a:endParaRPr>
        </a:p>
      </dgm:t>
    </dgm:pt>
    <dgm:pt modelId="{9E44C83C-E453-4DA7-8E31-8395306728FE}" type="parTrans" cxnId="{5E1B2C11-A9BD-4FB2-8B8B-06ADAF60F949}">
      <dgm:prSet/>
      <dgm:spPr/>
      <dgm:t>
        <a:bodyPr/>
        <a:lstStyle/>
        <a:p>
          <a:endParaRPr lang="en-US"/>
        </a:p>
      </dgm:t>
    </dgm:pt>
    <dgm:pt modelId="{E8E4E74B-41AA-4E0B-8EB9-2EEE0592A552}" type="sibTrans" cxnId="{5E1B2C11-A9BD-4FB2-8B8B-06ADAF60F949}">
      <dgm:prSet/>
      <dgm:spPr/>
      <dgm:t>
        <a:bodyPr/>
        <a:lstStyle/>
        <a:p>
          <a:endParaRPr lang="en-US"/>
        </a:p>
      </dgm:t>
    </dgm:pt>
    <dgm:pt modelId="{5B752BB3-5015-4FAA-8C81-88E43A1B8BBC}">
      <dgm:prSet/>
      <dgm:spPr/>
      <dgm:t>
        <a:bodyPr/>
        <a:lstStyle/>
        <a:p>
          <a:r>
            <a:rPr lang="nl-NL" dirty="0">
              <a:latin typeface="+mj-lt"/>
            </a:rPr>
            <a:t>Een extra vak kan niet geroosterd worden, dus ga ervan uit dat je geen lessen kunt volgen.</a:t>
          </a:r>
          <a:endParaRPr lang="en-US" dirty="0">
            <a:latin typeface="+mj-lt"/>
          </a:endParaRPr>
        </a:p>
      </dgm:t>
    </dgm:pt>
    <dgm:pt modelId="{EAC22952-5F5F-4995-A085-9DCD2C382A22}" type="parTrans" cxnId="{362DCB68-E8A7-4057-BFDA-979AA17E2D72}">
      <dgm:prSet/>
      <dgm:spPr/>
      <dgm:t>
        <a:bodyPr/>
        <a:lstStyle/>
        <a:p>
          <a:endParaRPr lang="en-US"/>
        </a:p>
      </dgm:t>
    </dgm:pt>
    <dgm:pt modelId="{55B5AC70-1FA1-4E2F-873C-BC159A62B422}" type="sibTrans" cxnId="{362DCB68-E8A7-4057-BFDA-979AA17E2D72}">
      <dgm:prSet/>
      <dgm:spPr/>
      <dgm:t>
        <a:bodyPr/>
        <a:lstStyle/>
        <a:p>
          <a:endParaRPr lang="en-US"/>
        </a:p>
      </dgm:t>
    </dgm:pt>
    <dgm:pt modelId="{8C1F63C8-30A1-4C69-AF13-7A8F2B1AECEA}">
      <dgm:prSet/>
      <dgm:spPr/>
      <dgm:t>
        <a:bodyPr/>
        <a:lstStyle/>
        <a:p>
          <a:r>
            <a:rPr lang="nl-NL" dirty="0">
              <a:latin typeface="+mj-lt"/>
            </a:rPr>
            <a:t>Een extra vak geeft toegang tot de studiewijzers,</a:t>
          </a:r>
          <a:endParaRPr lang="en-US" dirty="0">
            <a:latin typeface="+mj-lt"/>
          </a:endParaRPr>
        </a:p>
      </dgm:t>
    </dgm:pt>
    <dgm:pt modelId="{4B0DFD8F-567B-4FFA-AFF3-D78A9BD0B452}" type="parTrans" cxnId="{454861A9-5765-409B-B884-0E3FF6EF2A37}">
      <dgm:prSet/>
      <dgm:spPr/>
      <dgm:t>
        <a:bodyPr/>
        <a:lstStyle/>
        <a:p>
          <a:endParaRPr lang="en-US"/>
        </a:p>
      </dgm:t>
    </dgm:pt>
    <dgm:pt modelId="{D896C4A4-F685-4595-9183-059B1C6F451E}" type="sibTrans" cxnId="{454861A9-5765-409B-B884-0E3FF6EF2A37}">
      <dgm:prSet/>
      <dgm:spPr/>
      <dgm:t>
        <a:bodyPr/>
        <a:lstStyle/>
        <a:p>
          <a:endParaRPr lang="en-US"/>
        </a:p>
      </dgm:t>
    </dgm:pt>
    <dgm:pt modelId="{6CC1E620-4307-4DB3-A165-15B4F3E9A1D7}">
      <dgm:prSet/>
      <dgm:spPr/>
      <dgm:t>
        <a:bodyPr/>
        <a:lstStyle/>
        <a:p>
          <a:r>
            <a:rPr lang="nl-NL" dirty="0">
              <a:latin typeface="+mj-lt"/>
            </a:rPr>
            <a:t>en tot de toetsen van het PTA .</a:t>
          </a:r>
          <a:endParaRPr lang="en-US" dirty="0">
            <a:latin typeface="+mj-lt"/>
          </a:endParaRPr>
        </a:p>
      </dgm:t>
    </dgm:pt>
    <dgm:pt modelId="{43B19C92-4F64-48DF-97D3-3FCD3854703C}" type="parTrans" cxnId="{5EEE34D1-C5E6-4EE6-A63C-1CCD608CD71A}">
      <dgm:prSet/>
      <dgm:spPr/>
      <dgm:t>
        <a:bodyPr/>
        <a:lstStyle/>
        <a:p>
          <a:endParaRPr lang="en-US"/>
        </a:p>
      </dgm:t>
    </dgm:pt>
    <dgm:pt modelId="{931F6D3B-C278-4054-9DB3-D1271E552E78}" type="sibTrans" cxnId="{5EEE34D1-C5E6-4EE6-A63C-1CCD608CD71A}">
      <dgm:prSet/>
      <dgm:spPr/>
      <dgm:t>
        <a:bodyPr/>
        <a:lstStyle/>
        <a:p>
          <a:endParaRPr lang="en-US"/>
        </a:p>
      </dgm:t>
    </dgm:pt>
    <dgm:pt modelId="{5B2ACBAC-005D-4F28-8959-23370F4AFEFB}">
      <dgm:prSet/>
      <dgm:spPr/>
      <dgm:t>
        <a:bodyPr/>
        <a:lstStyle/>
        <a:p>
          <a:r>
            <a:rPr lang="nl-NL" dirty="0">
              <a:latin typeface="+mj-lt"/>
            </a:rPr>
            <a:t>Apart aanvragen.</a:t>
          </a:r>
          <a:endParaRPr lang="en-US" dirty="0">
            <a:latin typeface="+mj-lt"/>
          </a:endParaRPr>
        </a:p>
      </dgm:t>
    </dgm:pt>
    <dgm:pt modelId="{84FB61C6-7A96-46B7-B594-024A5A5D3AFA}" type="parTrans" cxnId="{1AB44487-EDC5-4FCF-9C6F-CEA2CF9997DF}">
      <dgm:prSet/>
      <dgm:spPr/>
      <dgm:t>
        <a:bodyPr/>
        <a:lstStyle/>
        <a:p>
          <a:endParaRPr lang="en-US"/>
        </a:p>
      </dgm:t>
    </dgm:pt>
    <dgm:pt modelId="{14835D6B-FAF9-4309-918D-3B5D47CC8691}" type="sibTrans" cxnId="{1AB44487-EDC5-4FCF-9C6F-CEA2CF9997DF}">
      <dgm:prSet/>
      <dgm:spPr/>
      <dgm:t>
        <a:bodyPr/>
        <a:lstStyle/>
        <a:p>
          <a:endParaRPr lang="en-US"/>
        </a:p>
      </dgm:t>
    </dgm:pt>
    <dgm:pt modelId="{DAC8B0F6-2CCE-4C16-8368-EB8A31189EBC}">
      <dgm:prSet/>
      <dgm:spPr/>
      <dgm:t>
        <a:bodyPr/>
        <a:lstStyle/>
        <a:p>
          <a:r>
            <a:rPr lang="nl-NL" dirty="0">
              <a:latin typeface="+mj-lt"/>
            </a:rPr>
            <a:t>Aanvragen via Keuzevak vóór 9 januari 2026.</a:t>
          </a:r>
          <a:endParaRPr lang="en-US" dirty="0">
            <a:latin typeface="+mj-lt"/>
          </a:endParaRPr>
        </a:p>
      </dgm:t>
    </dgm:pt>
    <dgm:pt modelId="{B461D163-0977-4F43-B6BA-D8D4D8E5C95A}" type="parTrans" cxnId="{254AEE80-D18F-43F7-BB4E-AA573C834512}">
      <dgm:prSet/>
      <dgm:spPr/>
      <dgm:t>
        <a:bodyPr/>
        <a:lstStyle/>
        <a:p>
          <a:endParaRPr lang="en-US"/>
        </a:p>
      </dgm:t>
    </dgm:pt>
    <dgm:pt modelId="{D7E868D4-D4AC-49AB-9630-EC16E1953CBE}" type="sibTrans" cxnId="{254AEE80-D18F-43F7-BB4E-AA573C834512}">
      <dgm:prSet/>
      <dgm:spPr/>
      <dgm:t>
        <a:bodyPr/>
        <a:lstStyle/>
        <a:p>
          <a:endParaRPr lang="en-US"/>
        </a:p>
      </dgm:t>
    </dgm:pt>
    <dgm:pt modelId="{2FA79279-D842-4614-8CB1-5E1B705EB362}">
      <dgm:prSet/>
      <dgm:spPr/>
      <dgm:t>
        <a:bodyPr/>
        <a:lstStyle/>
        <a:p>
          <a:r>
            <a:rPr lang="nl-NL" b="0" dirty="0">
              <a:latin typeface="+mj-lt"/>
            </a:rPr>
            <a:t>Kies je een extra vak, dan maak je dat ook af in het havo programma.</a:t>
          </a:r>
          <a:endParaRPr lang="en-US" b="0" dirty="0">
            <a:latin typeface="+mj-lt"/>
          </a:endParaRPr>
        </a:p>
      </dgm:t>
    </dgm:pt>
    <dgm:pt modelId="{2016F898-8AE4-47F3-B016-8E78CD8F447C}" type="parTrans" cxnId="{8B4DD999-90C8-43ED-A885-568F885CC2D7}">
      <dgm:prSet/>
      <dgm:spPr/>
      <dgm:t>
        <a:bodyPr/>
        <a:lstStyle/>
        <a:p>
          <a:endParaRPr lang="en-US"/>
        </a:p>
      </dgm:t>
    </dgm:pt>
    <dgm:pt modelId="{DDEFDFD7-1012-4B0B-A5E4-28FECE9C672E}" type="sibTrans" cxnId="{8B4DD999-90C8-43ED-A885-568F885CC2D7}">
      <dgm:prSet/>
      <dgm:spPr/>
      <dgm:t>
        <a:bodyPr/>
        <a:lstStyle/>
        <a:p>
          <a:endParaRPr lang="en-US"/>
        </a:p>
      </dgm:t>
    </dgm:pt>
    <dgm:pt modelId="{1FE56A25-3809-49CD-BC36-EA3B51E95C67}">
      <dgm:prSet/>
      <dgm:spPr/>
      <dgm:t>
        <a:bodyPr/>
        <a:lstStyle/>
        <a:p>
          <a:r>
            <a:rPr lang="nl-NL" dirty="0">
              <a:latin typeface="+mj-lt"/>
            </a:rPr>
            <a:t>Telt dan ook uiteraard mee voor de overgang.</a:t>
          </a:r>
          <a:endParaRPr lang="en-US" dirty="0">
            <a:latin typeface="+mj-lt"/>
          </a:endParaRPr>
        </a:p>
      </dgm:t>
    </dgm:pt>
    <dgm:pt modelId="{652CBEC6-E4DD-43A4-9325-F25962C4B746}" type="parTrans" cxnId="{4D952095-16F8-43AA-A410-84C54B6CA9D6}">
      <dgm:prSet/>
      <dgm:spPr/>
      <dgm:t>
        <a:bodyPr/>
        <a:lstStyle/>
        <a:p>
          <a:endParaRPr lang="en-US"/>
        </a:p>
      </dgm:t>
    </dgm:pt>
    <dgm:pt modelId="{239F0886-AEFD-4883-A999-48CCAA1151C7}" type="sibTrans" cxnId="{4D952095-16F8-43AA-A410-84C54B6CA9D6}">
      <dgm:prSet/>
      <dgm:spPr/>
      <dgm:t>
        <a:bodyPr/>
        <a:lstStyle/>
        <a:p>
          <a:endParaRPr lang="en-US"/>
        </a:p>
      </dgm:t>
    </dgm:pt>
    <dgm:pt modelId="{223B3C65-CF7F-49E7-AB8F-DB3FEB543D07}">
      <dgm:prSet/>
      <dgm:spPr/>
      <dgm:t>
        <a:bodyPr/>
        <a:lstStyle/>
        <a:p>
          <a:r>
            <a:rPr lang="nl-NL" dirty="0">
              <a:latin typeface="+mj-lt"/>
            </a:rPr>
            <a:t>Een extra vak is </a:t>
          </a:r>
          <a:r>
            <a:rPr lang="nl-NL" b="1" dirty="0">
              <a:latin typeface="+mj-lt"/>
            </a:rPr>
            <a:t>geen vereiste </a:t>
          </a:r>
          <a:r>
            <a:rPr lang="nl-NL" dirty="0">
              <a:latin typeface="+mj-lt"/>
            </a:rPr>
            <a:t>meer voor doorstroom naar het vwo.</a:t>
          </a:r>
          <a:endParaRPr lang="en-US" dirty="0">
            <a:latin typeface="+mj-lt"/>
          </a:endParaRPr>
        </a:p>
      </dgm:t>
    </dgm:pt>
    <dgm:pt modelId="{913C7BCB-7AF1-4B13-9BBB-B88B9AE0C339}" type="parTrans" cxnId="{4A0F2C21-4C2F-4939-8181-02235AD38A6C}">
      <dgm:prSet/>
      <dgm:spPr/>
      <dgm:t>
        <a:bodyPr/>
        <a:lstStyle/>
        <a:p>
          <a:endParaRPr lang="nl-NL"/>
        </a:p>
      </dgm:t>
    </dgm:pt>
    <dgm:pt modelId="{2C499C69-FA48-44B7-A5A1-F8485593DCCC}" type="sibTrans" cxnId="{4A0F2C21-4C2F-4939-8181-02235AD38A6C}">
      <dgm:prSet/>
      <dgm:spPr/>
      <dgm:t>
        <a:bodyPr/>
        <a:lstStyle/>
        <a:p>
          <a:endParaRPr lang="nl-NL"/>
        </a:p>
      </dgm:t>
    </dgm:pt>
    <dgm:pt modelId="{DF9B4553-9237-41BE-81A4-C95D8F44D2EB}" type="pres">
      <dgm:prSet presAssocID="{B939F9A1-2C6C-438A-839C-4717132ECE60}" presName="linear" presStyleCnt="0">
        <dgm:presLayoutVars>
          <dgm:animLvl val="lvl"/>
          <dgm:resizeHandles val="exact"/>
        </dgm:presLayoutVars>
      </dgm:prSet>
      <dgm:spPr/>
    </dgm:pt>
    <dgm:pt modelId="{9DF66BE4-0C76-47A6-AE73-97E930786089}" type="pres">
      <dgm:prSet presAssocID="{87B3E90F-E858-4A36-A8AC-85786F361807}" presName="parentText" presStyleLbl="node1" presStyleIdx="0" presStyleCnt="5">
        <dgm:presLayoutVars>
          <dgm:chMax val="0"/>
          <dgm:bulletEnabled val="1"/>
        </dgm:presLayoutVars>
      </dgm:prSet>
      <dgm:spPr/>
    </dgm:pt>
    <dgm:pt modelId="{D97F93F2-EEAF-4B55-B727-A9D892F11556}" type="pres">
      <dgm:prSet presAssocID="{87B3E90F-E858-4A36-A8AC-85786F361807}" presName="childText" presStyleLbl="revTx" presStyleIdx="0" presStyleCnt="4">
        <dgm:presLayoutVars>
          <dgm:bulletEnabled val="1"/>
        </dgm:presLayoutVars>
      </dgm:prSet>
      <dgm:spPr/>
    </dgm:pt>
    <dgm:pt modelId="{505BAA41-117A-439D-98AE-D5B1B66D4680}" type="pres">
      <dgm:prSet presAssocID="{5B752BB3-5015-4FAA-8C81-88E43A1B8BBC}" presName="parentText" presStyleLbl="node1" presStyleIdx="1" presStyleCnt="5">
        <dgm:presLayoutVars>
          <dgm:chMax val="0"/>
          <dgm:bulletEnabled val="1"/>
        </dgm:presLayoutVars>
      </dgm:prSet>
      <dgm:spPr/>
    </dgm:pt>
    <dgm:pt modelId="{3C4B58A0-CDF3-43A7-95AA-BF16558BA579}" type="pres">
      <dgm:prSet presAssocID="{5B752BB3-5015-4FAA-8C81-88E43A1B8BBC}" presName="childText" presStyleLbl="revTx" presStyleIdx="1" presStyleCnt="4">
        <dgm:presLayoutVars>
          <dgm:bulletEnabled val="1"/>
        </dgm:presLayoutVars>
      </dgm:prSet>
      <dgm:spPr/>
    </dgm:pt>
    <dgm:pt modelId="{C4B153EC-E1F0-40AA-BC9D-C6C74714A257}" type="pres">
      <dgm:prSet presAssocID="{5B2ACBAC-005D-4F28-8959-23370F4AFEFB}" presName="parentText" presStyleLbl="node1" presStyleIdx="2" presStyleCnt="5">
        <dgm:presLayoutVars>
          <dgm:chMax val="0"/>
          <dgm:bulletEnabled val="1"/>
        </dgm:presLayoutVars>
      </dgm:prSet>
      <dgm:spPr/>
    </dgm:pt>
    <dgm:pt modelId="{7C4C5E51-8710-4AD7-9553-A79BE5AC8CD0}" type="pres">
      <dgm:prSet presAssocID="{5B2ACBAC-005D-4F28-8959-23370F4AFEFB}" presName="childText" presStyleLbl="revTx" presStyleIdx="2" presStyleCnt="4">
        <dgm:presLayoutVars>
          <dgm:bulletEnabled val="1"/>
        </dgm:presLayoutVars>
      </dgm:prSet>
      <dgm:spPr/>
    </dgm:pt>
    <dgm:pt modelId="{14B7458D-54A8-432A-ACDE-2E8842E547DE}" type="pres">
      <dgm:prSet presAssocID="{2FA79279-D842-4614-8CB1-5E1B705EB362}" presName="parentText" presStyleLbl="node1" presStyleIdx="3" presStyleCnt="5">
        <dgm:presLayoutVars>
          <dgm:chMax val="0"/>
          <dgm:bulletEnabled val="1"/>
        </dgm:presLayoutVars>
      </dgm:prSet>
      <dgm:spPr/>
    </dgm:pt>
    <dgm:pt modelId="{1D34A936-971F-4B8D-A8F3-C4C29EFDB8D1}" type="pres">
      <dgm:prSet presAssocID="{2FA79279-D842-4614-8CB1-5E1B705EB362}" presName="childText" presStyleLbl="revTx" presStyleIdx="3" presStyleCnt="4">
        <dgm:presLayoutVars>
          <dgm:bulletEnabled val="1"/>
        </dgm:presLayoutVars>
      </dgm:prSet>
      <dgm:spPr/>
    </dgm:pt>
    <dgm:pt modelId="{24FB34FD-DAD8-4689-9862-5C52FFF5150D}" type="pres">
      <dgm:prSet presAssocID="{223B3C65-CF7F-49E7-AB8F-DB3FEB543D07}" presName="parentText" presStyleLbl="node1" presStyleIdx="4" presStyleCnt="5">
        <dgm:presLayoutVars>
          <dgm:chMax val="0"/>
          <dgm:bulletEnabled val="1"/>
        </dgm:presLayoutVars>
      </dgm:prSet>
      <dgm:spPr/>
    </dgm:pt>
  </dgm:ptLst>
  <dgm:cxnLst>
    <dgm:cxn modelId="{5E1B2C11-A9BD-4FB2-8B8B-06ADAF60F949}" srcId="{87B3E90F-E858-4A36-A8AC-85786F361807}" destId="{767715A6-CEEA-4E62-A462-20DE7F599AD9}" srcOrd="1" destOrd="0" parTransId="{9E44C83C-E453-4DA7-8E31-8395306728FE}" sibTransId="{E8E4E74B-41AA-4E0B-8EB9-2EEE0592A552}"/>
    <dgm:cxn modelId="{147D8B11-A1BB-4DCE-91E0-BF90C6B7628E}" type="presOf" srcId="{B939F9A1-2C6C-438A-839C-4717132ECE60}" destId="{DF9B4553-9237-41BE-81A4-C95D8F44D2EB}" srcOrd="0" destOrd="0" presId="urn:microsoft.com/office/officeart/2005/8/layout/vList2"/>
    <dgm:cxn modelId="{77715812-C7DD-44A4-938C-66880E53BF17}" type="presOf" srcId="{1FE56A25-3809-49CD-BC36-EA3B51E95C67}" destId="{1D34A936-971F-4B8D-A8F3-C4C29EFDB8D1}" srcOrd="0" destOrd="0" presId="urn:microsoft.com/office/officeart/2005/8/layout/vList2"/>
    <dgm:cxn modelId="{7A61931A-8926-4C80-9929-200C65CACECA}" type="presOf" srcId="{03552526-3997-4B9F-BE36-92B61BE5DA91}" destId="{D97F93F2-EEAF-4B55-B727-A9D892F11556}" srcOrd="0" destOrd="0" presId="urn:microsoft.com/office/officeart/2005/8/layout/vList2"/>
    <dgm:cxn modelId="{4A0F2C21-4C2F-4939-8181-02235AD38A6C}" srcId="{B939F9A1-2C6C-438A-839C-4717132ECE60}" destId="{223B3C65-CF7F-49E7-AB8F-DB3FEB543D07}" srcOrd="4" destOrd="0" parTransId="{913C7BCB-7AF1-4B13-9BBB-B88B9AE0C339}" sibTransId="{2C499C69-FA48-44B7-A5A1-F8485593DCCC}"/>
    <dgm:cxn modelId="{4FDABD40-C08E-4F5B-92E0-334B9C8A9691}" srcId="{B939F9A1-2C6C-438A-839C-4717132ECE60}" destId="{87B3E90F-E858-4A36-A8AC-85786F361807}" srcOrd="0" destOrd="0" parTransId="{7B0D4E5F-4718-443B-83BA-38A33E1BAE71}" sibTransId="{4C8BCFC4-50FA-4E12-87C2-D37B1CB450A7}"/>
    <dgm:cxn modelId="{362DCB68-E8A7-4057-BFDA-979AA17E2D72}" srcId="{B939F9A1-2C6C-438A-839C-4717132ECE60}" destId="{5B752BB3-5015-4FAA-8C81-88E43A1B8BBC}" srcOrd="1" destOrd="0" parTransId="{EAC22952-5F5F-4995-A085-9DCD2C382A22}" sibTransId="{55B5AC70-1FA1-4E2F-873C-BC159A62B422}"/>
    <dgm:cxn modelId="{E39EF37B-3935-4B29-8A14-F7A8D6F15405}" type="presOf" srcId="{8C1F63C8-30A1-4C69-AF13-7A8F2B1AECEA}" destId="{3C4B58A0-CDF3-43A7-95AA-BF16558BA579}" srcOrd="0" destOrd="0" presId="urn:microsoft.com/office/officeart/2005/8/layout/vList2"/>
    <dgm:cxn modelId="{254AEE80-D18F-43F7-BB4E-AA573C834512}" srcId="{5B2ACBAC-005D-4F28-8959-23370F4AFEFB}" destId="{DAC8B0F6-2CCE-4C16-8368-EB8A31189EBC}" srcOrd="0" destOrd="0" parTransId="{B461D163-0977-4F43-B6BA-D8D4D8E5C95A}" sibTransId="{D7E868D4-D4AC-49AB-9630-EC16E1953CBE}"/>
    <dgm:cxn modelId="{1AB44487-EDC5-4FCF-9C6F-CEA2CF9997DF}" srcId="{B939F9A1-2C6C-438A-839C-4717132ECE60}" destId="{5B2ACBAC-005D-4F28-8959-23370F4AFEFB}" srcOrd="2" destOrd="0" parTransId="{84FB61C6-7A96-46B7-B594-024A5A5D3AFA}" sibTransId="{14835D6B-FAF9-4309-918D-3B5D47CC8691}"/>
    <dgm:cxn modelId="{D1D76F89-B10A-46D7-8483-5902FE9E7919}" type="presOf" srcId="{6CC1E620-4307-4DB3-A165-15B4F3E9A1D7}" destId="{3C4B58A0-CDF3-43A7-95AA-BF16558BA579}" srcOrd="0" destOrd="1" presId="urn:microsoft.com/office/officeart/2005/8/layout/vList2"/>
    <dgm:cxn modelId="{4D952095-16F8-43AA-A410-84C54B6CA9D6}" srcId="{2FA79279-D842-4614-8CB1-5E1B705EB362}" destId="{1FE56A25-3809-49CD-BC36-EA3B51E95C67}" srcOrd="0" destOrd="0" parTransId="{652CBEC6-E4DD-43A4-9325-F25962C4B746}" sibTransId="{239F0886-AEFD-4883-A999-48CCAA1151C7}"/>
    <dgm:cxn modelId="{8B4DD999-90C8-43ED-A885-568F885CC2D7}" srcId="{B939F9A1-2C6C-438A-839C-4717132ECE60}" destId="{2FA79279-D842-4614-8CB1-5E1B705EB362}" srcOrd="3" destOrd="0" parTransId="{2016F898-8AE4-47F3-B016-8E78CD8F447C}" sibTransId="{DDEFDFD7-1012-4B0B-A5E4-28FECE9C672E}"/>
    <dgm:cxn modelId="{454861A9-5765-409B-B884-0E3FF6EF2A37}" srcId="{5B752BB3-5015-4FAA-8C81-88E43A1B8BBC}" destId="{8C1F63C8-30A1-4C69-AF13-7A8F2B1AECEA}" srcOrd="0" destOrd="0" parTransId="{4B0DFD8F-567B-4FFA-AFF3-D78A9BD0B452}" sibTransId="{D896C4A4-F685-4595-9183-059B1C6F451E}"/>
    <dgm:cxn modelId="{F9C35BB7-E971-48DE-BCC7-4620CDEAA0C0}" type="presOf" srcId="{2FA79279-D842-4614-8CB1-5E1B705EB362}" destId="{14B7458D-54A8-432A-ACDE-2E8842E547DE}" srcOrd="0" destOrd="0" presId="urn:microsoft.com/office/officeart/2005/8/layout/vList2"/>
    <dgm:cxn modelId="{7E3CCDB7-6B94-49C0-9B86-96B151ACA58D}" type="presOf" srcId="{DAC8B0F6-2CCE-4C16-8368-EB8A31189EBC}" destId="{7C4C5E51-8710-4AD7-9553-A79BE5AC8CD0}" srcOrd="0" destOrd="0" presId="urn:microsoft.com/office/officeart/2005/8/layout/vList2"/>
    <dgm:cxn modelId="{5EEE34D1-C5E6-4EE6-A63C-1CCD608CD71A}" srcId="{5B752BB3-5015-4FAA-8C81-88E43A1B8BBC}" destId="{6CC1E620-4307-4DB3-A165-15B4F3E9A1D7}" srcOrd="1" destOrd="0" parTransId="{43B19C92-4F64-48DF-97D3-3FCD3854703C}" sibTransId="{931F6D3B-C278-4054-9DB3-D1271E552E78}"/>
    <dgm:cxn modelId="{DEFA75D3-75A2-4DA3-B94C-E3FE926D18EE}" srcId="{87B3E90F-E858-4A36-A8AC-85786F361807}" destId="{03552526-3997-4B9F-BE36-92B61BE5DA91}" srcOrd="0" destOrd="0" parTransId="{2BF7411B-7C2A-4DF9-9AEF-0335BCAEB41C}" sibTransId="{780B0F82-530D-4998-8085-09CA92A6AB3E}"/>
    <dgm:cxn modelId="{813761D7-22EA-4AE8-B364-CF7381A699B6}" type="presOf" srcId="{5B2ACBAC-005D-4F28-8959-23370F4AFEFB}" destId="{C4B153EC-E1F0-40AA-BC9D-C6C74714A257}" srcOrd="0" destOrd="0" presId="urn:microsoft.com/office/officeart/2005/8/layout/vList2"/>
    <dgm:cxn modelId="{34CFE9DB-22B5-4C83-904C-691462ECEEB0}" type="presOf" srcId="{87B3E90F-E858-4A36-A8AC-85786F361807}" destId="{9DF66BE4-0C76-47A6-AE73-97E930786089}" srcOrd="0" destOrd="0" presId="urn:microsoft.com/office/officeart/2005/8/layout/vList2"/>
    <dgm:cxn modelId="{ED03A7E0-B1F4-4461-B6DE-92C91C4F8EF7}" type="presOf" srcId="{767715A6-CEEA-4E62-A462-20DE7F599AD9}" destId="{D97F93F2-EEAF-4B55-B727-A9D892F11556}" srcOrd="0" destOrd="1" presId="urn:microsoft.com/office/officeart/2005/8/layout/vList2"/>
    <dgm:cxn modelId="{61F56FEE-AD49-432A-8DC7-DA3F38990086}" type="presOf" srcId="{5B752BB3-5015-4FAA-8C81-88E43A1B8BBC}" destId="{505BAA41-117A-439D-98AE-D5B1B66D4680}" srcOrd="0" destOrd="0" presId="urn:microsoft.com/office/officeart/2005/8/layout/vList2"/>
    <dgm:cxn modelId="{1F1F3AF3-CE1B-4AF4-B461-7BDCC4FBAE51}" type="presOf" srcId="{223B3C65-CF7F-49E7-AB8F-DB3FEB543D07}" destId="{24FB34FD-DAD8-4689-9862-5C52FFF5150D}" srcOrd="0" destOrd="0" presId="urn:microsoft.com/office/officeart/2005/8/layout/vList2"/>
    <dgm:cxn modelId="{5310BDD0-3075-440B-9FF1-BC0177C550BD}" type="presParOf" srcId="{DF9B4553-9237-41BE-81A4-C95D8F44D2EB}" destId="{9DF66BE4-0C76-47A6-AE73-97E930786089}" srcOrd="0" destOrd="0" presId="urn:microsoft.com/office/officeart/2005/8/layout/vList2"/>
    <dgm:cxn modelId="{DCC6F17F-8AFF-4E65-A015-07882B5C856D}" type="presParOf" srcId="{DF9B4553-9237-41BE-81A4-C95D8F44D2EB}" destId="{D97F93F2-EEAF-4B55-B727-A9D892F11556}" srcOrd="1" destOrd="0" presId="urn:microsoft.com/office/officeart/2005/8/layout/vList2"/>
    <dgm:cxn modelId="{AC35A7EB-4EDE-42B4-B332-CB12A4B1C88E}" type="presParOf" srcId="{DF9B4553-9237-41BE-81A4-C95D8F44D2EB}" destId="{505BAA41-117A-439D-98AE-D5B1B66D4680}" srcOrd="2" destOrd="0" presId="urn:microsoft.com/office/officeart/2005/8/layout/vList2"/>
    <dgm:cxn modelId="{3F65C4AE-BA73-454A-B4B9-C97D632C7895}" type="presParOf" srcId="{DF9B4553-9237-41BE-81A4-C95D8F44D2EB}" destId="{3C4B58A0-CDF3-43A7-95AA-BF16558BA579}" srcOrd="3" destOrd="0" presId="urn:microsoft.com/office/officeart/2005/8/layout/vList2"/>
    <dgm:cxn modelId="{8CF22239-4E1B-4C82-9BBB-EF1098D38A2E}" type="presParOf" srcId="{DF9B4553-9237-41BE-81A4-C95D8F44D2EB}" destId="{C4B153EC-E1F0-40AA-BC9D-C6C74714A257}" srcOrd="4" destOrd="0" presId="urn:microsoft.com/office/officeart/2005/8/layout/vList2"/>
    <dgm:cxn modelId="{4A62B9C0-F010-4ECF-ABD4-22D2156A803D}" type="presParOf" srcId="{DF9B4553-9237-41BE-81A4-C95D8F44D2EB}" destId="{7C4C5E51-8710-4AD7-9553-A79BE5AC8CD0}" srcOrd="5" destOrd="0" presId="urn:microsoft.com/office/officeart/2005/8/layout/vList2"/>
    <dgm:cxn modelId="{DAEF44B3-A85D-4923-BF78-25603BC8A48B}" type="presParOf" srcId="{DF9B4553-9237-41BE-81A4-C95D8F44D2EB}" destId="{14B7458D-54A8-432A-ACDE-2E8842E547DE}" srcOrd="6" destOrd="0" presId="urn:microsoft.com/office/officeart/2005/8/layout/vList2"/>
    <dgm:cxn modelId="{A3B99E56-D58E-429D-81C7-86D286136141}" type="presParOf" srcId="{DF9B4553-9237-41BE-81A4-C95D8F44D2EB}" destId="{1D34A936-971F-4B8D-A8F3-C4C29EFDB8D1}" srcOrd="7" destOrd="0" presId="urn:microsoft.com/office/officeart/2005/8/layout/vList2"/>
    <dgm:cxn modelId="{28CC3AA0-5D4C-4D65-9B77-06CA184583A8}" type="presParOf" srcId="{DF9B4553-9237-41BE-81A4-C95D8F44D2EB}" destId="{24FB34FD-DAD8-4689-9862-5C52FFF5150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FE5057A-53F0-4A79-83E0-D53064FFB0A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92D03A5F-E0AF-4C0E-85E4-8632FB2A627E}">
      <dgm:prSet/>
      <dgm:spPr/>
      <dgm:t>
        <a:bodyPr/>
        <a:lstStyle/>
        <a:p>
          <a:r>
            <a:rPr lang="nl-NL" dirty="0"/>
            <a:t>In de mailbox van het school e-mail adres ontvang je een link om het wachtwoord aan te maken.</a:t>
          </a:r>
          <a:endParaRPr lang="en-US" dirty="0"/>
        </a:p>
      </dgm:t>
    </dgm:pt>
    <dgm:pt modelId="{C1BADCFE-A7D1-4DCA-8CDD-37874E303675}" type="parTrans" cxnId="{17359D44-9085-4C17-8EFE-FFA118DE7630}">
      <dgm:prSet/>
      <dgm:spPr/>
      <dgm:t>
        <a:bodyPr/>
        <a:lstStyle/>
        <a:p>
          <a:endParaRPr lang="en-US"/>
        </a:p>
      </dgm:t>
    </dgm:pt>
    <dgm:pt modelId="{C21E1F86-5B8D-4645-8095-77442816D970}" type="sibTrans" cxnId="{17359D44-9085-4C17-8EFE-FFA118DE7630}">
      <dgm:prSet/>
      <dgm:spPr/>
      <dgm:t>
        <a:bodyPr/>
        <a:lstStyle/>
        <a:p>
          <a:endParaRPr lang="en-US"/>
        </a:p>
      </dgm:t>
    </dgm:pt>
    <dgm:pt modelId="{972FF042-56B5-4704-B041-7ECDF9CFC5AA}">
      <dgm:prSet/>
      <dgm:spPr/>
      <dgm:t>
        <a:bodyPr/>
        <a:lstStyle/>
        <a:p>
          <a:r>
            <a:rPr lang="nl-NL"/>
            <a:t>Nadat via deze link een wachtwoord is aangemaakt kan je inloggen.</a:t>
          </a:r>
          <a:endParaRPr lang="en-US"/>
        </a:p>
      </dgm:t>
    </dgm:pt>
    <dgm:pt modelId="{F8AD10D8-C5B3-40E1-B1C9-488246A62008}" type="parTrans" cxnId="{AD72B17E-C482-4450-8560-59F81151EBFC}">
      <dgm:prSet/>
      <dgm:spPr/>
      <dgm:t>
        <a:bodyPr/>
        <a:lstStyle/>
        <a:p>
          <a:endParaRPr lang="en-US"/>
        </a:p>
      </dgm:t>
    </dgm:pt>
    <dgm:pt modelId="{381E126D-5A5B-44B4-8764-7EB22CD5ADF7}" type="sibTrans" cxnId="{AD72B17E-C482-4450-8560-59F81151EBFC}">
      <dgm:prSet/>
      <dgm:spPr/>
      <dgm:t>
        <a:bodyPr/>
        <a:lstStyle/>
        <a:p>
          <a:endParaRPr lang="en-US"/>
        </a:p>
      </dgm:t>
    </dgm:pt>
    <dgm:pt modelId="{EDCF500B-5BB4-4146-A9AB-5F6E2EF52859}" type="pres">
      <dgm:prSet presAssocID="{9FE5057A-53F0-4A79-83E0-D53064FFB0AA}" presName="linear" presStyleCnt="0">
        <dgm:presLayoutVars>
          <dgm:animLvl val="lvl"/>
          <dgm:resizeHandles val="exact"/>
        </dgm:presLayoutVars>
      </dgm:prSet>
      <dgm:spPr/>
    </dgm:pt>
    <dgm:pt modelId="{FE9F87AC-4964-4F8F-92CB-E0FD2FAC8FA6}" type="pres">
      <dgm:prSet presAssocID="{92D03A5F-E0AF-4C0E-85E4-8632FB2A627E}" presName="parentText" presStyleLbl="node1" presStyleIdx="0" presStyleCnt="2">
        <dgm:presLayoutVars>
          <dgm:chMax val="0"/>
          <dgm:bulletEnabled val="1"/>
        </dgm:presLayoutVars>
      </dgm:prSet>
      <dgm:spPr/>
    </dgm:pt>
    <dgm:pt modelId="{79EB61CD-31F8-41E3-B5D9-3F956C5A48F1}" type="pres">
      <dgm:prSet presAssocID="{C21E1F86-5B8D-4645-8095-77442816D970}" presName="spacer" presStyleCnt="0"/>
      <dgm:spPr/>
    </dgm:pt>
    <dgm:pt modelId="{963D51F7-216E-4F93-8E6C-FB62AC269DF8}" type="pres">
      <dgm:prSet presAssocID="{972FF042-56B5-4704-B041-7ECDF9CFC5AA}" presName="parentText" presStyleLbl="node1" presStyleIdx="1" presStyleCnt="2">
        <dgm:presLayoutVars>
          <dgm:chMax val="0"/>
          <dgm:bulletEnabled val="1"/>
        </dgm:presLayoutVars>
      </dgm:prSet>
      <dgm:spPr/>
    </dgm:pt>
  </dgm:ptLst>
  <dgm:cxnLst>
    <dgm:cxn modelId="{048D2F00-AD61-47D1-9A6B-3D3149E2FB7D}" type="presOf" srcId="{92D03A5F-E0AF-4C0E-85E4-8632FB2A627E}" destId="{FE9F87AC-4964-4F8F-92CB-E0FD2FAC8FA6}" srcOrd="0" destOrd="0" presId="urn:microsoft.com/office/officeart/2005/8/layout/vList2"/>
    <dgm:cxn modelId="{A5F1D243-17A8-443E-AE2D-1BBAD1AAA51D}" type="presOf" srcId="{9FE5057A-53F0-4A79-83E0-D53064FFB0AA}" destId="{EDCF500B-5BB4-4146-A9AB-5F6E2EF52859}" srcOrd="0" destOrd="0" presId="urn:microsoft.com/office/officeart/2005/8/layout/vList2"/>
    <dgm:cxn modelId="{17359D44-9085-4C17-8EFE-FFA118DE7630}" srcId="{9FE5057A-53F0-4A79-83E0-D53064FFB0AA}" destId="{92D03A5F-E0AF-4C0E-85E4-8632FB2A627E}" srcOrd="0" destOrd="0" parTransId="{C1BADCFE-A7D1-4DCA-8CDD-37874E303675}" sibTransId="{C21E1F86-5B8D-4645-8095-77442816D970}"/>
    <dgm:cxn modelId="{AD72B17E-C482-4450-8560-59F81151EBFC}" srcId="{9FE5057A-53F0-4A79-83E0-D53064FFB0AA}" destId="{972FF042-56B5-4704-B041-7ECDF9CFC5AA}" srcOrd="1" destOrd="0" parTransId="{F8AD10D8-C5B3-40E1-B1C9-488246A62008}" sibTransId="{381E126D-5A5B-44B4-8764-7EB22CD5ADF7}"/>
    <dgm:cxn modelId="{626FE4BC-8FC3-4263-9CCD-20ED5D3A980B}" type="presOf" srcId="{972FF042-56B5-4704-B041-7ECDF9CFC5AA}" destId="{963D51F7-216E-4F93-8E6C-FB62AC269DF8}" srcOrd="0" destOrd="0" presId="urn:microsoft.com/office/officeart/2005/8/layout/vList2"/>
    <dgm:cxn modelId="{F7BF4F1A-63DE-4098-840E-4E98986398C0}" type="presParOf" srcId="{EDCF500B-5BB4-4146-A9AB-5F6E2EF52859}" destId="{FE9F87AC-4964-4F8F-92CB-E0FD2FAC8FA6}" srcOrd="0" destOrd="0" presId="urn:microsoft.com/office/officeart/2005/8/layout/vList2"/>
    <dgm:cxn modelId="{19C0789A-018F-4372-BFC6-09D2B3872D7E}" type="presParOf" srcId="{EDCF500B-5BB4-4146-A9AB-5F6E2EF52859}" destId="{79EB61CD-31F8-41E3-B5D9-3F956C5A48F1}" srcOrd="1" destOrd="0" presId="urn:microsoft.com/office/officeart/2005/8/layout/vList2"/>
    <dgm:cxn modelId="{07EAB645-22C3-4C75-9DE2-255411B0B4C4}" type="presParOf" srcId="{EDCF500B-5BB4-4146-A9AB-5F6E2EF52859}" destId="{963D51F7-216E-4F93-8E6C-FB62AC269DF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C5F0F-D94E-48B7-88DC-5644EEBB31C4}">
      <dsp:nvSpPr>
        <dsp:cNvPr id="0" name=""/>
        <dsp:cNvSpPr/>
      </dsp:nvSpPr>
      <dsp:spPr>
        <a:xfrm>
          <a:off x="0" y="122635"/>
          <a:ext cx="4444997" cy="50368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nl-NL" sz="2100" kern="1200" dirty="0">
              <a:latin typeface="Calibri Light" panose="020F0302020204030204"/>
            </a:rPr>
            <a:t>Gemeenschappelijk deel</a:t>
          </a:r>
          <a:r>
            <a:rPr lang="nl-NL" sz="2100" kern="1200" dirty="0"/>
            <a:t>:</a:t>
          </a:r>
          <a:r>
            <a:rPr lang="nl-NL" sz="2100" kern="1200" dirty="0">
              <a:latin typeface="Calibri Light" panose="020F0302020204030204"/>
            </a:rPr>
            <a:t> </a:t>
          </a:r>
          <a:endParaRPr lang="en-US" sz="2100" kern="1200" dirty="0"/>
        </a:p>
      </dsp:txBody>
      <dsp:txXfrm>
        <a:off x="24588" y="147223"/>
        <a:ext cx="4395821" cy="454509"/>
      </dsp:txXfrm>
    </dsp:sp>
    <dsp:sp modelId="{7E76C747-B0B5-4B97-983A-5368711070B4}">
      <dsp:nvSpPr>
        <dsp:cNvPr id="0" name=""/>
        <dsp:cNvSpPr/>
      </dsp:nvSpPr>
      <dsp:spPr>
        <a:xfrm>
          <a:off x="0" y="626320"/>
          <a:ext cx="4444997" cy="1651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129"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nl-NL" sz="1600" kern="1200" dirty="0"/>
            <a:t>Nederlands</a:t>
          </a:r>
          <a:endParaRPr lang="en-US" sz="1600" kern="1200" dirty="0"/>
        </a:p>
        <a:p>
          <a:pPr marL="171450" lvl="1" indent="-171450" algn="l" defTabSz="711200">
            <a:lnSpc>
              <a:spcPct val="90000"/>
            </a:lnSpc>
            <a:spcBef>
              <a:spcPct val="0"/>
            </a:spcBef>
            <a:spcAft>
              <a:spcPct val="20000"/>
            </a:spcAft>
            <a:buChar char="•"/>
          </a:pPr>
          <a:r>
            <a:rPr lang="nl-NL" sz="1600" kern="1200" dirty="0"/>
            <a:t>Engels</a:t>
          </a:r>
          <a:endParaRPr lang="en-US" sz="1600" kern="1200" dirty="0"/>
        </a:p>
        <a:p>
          <a:pPr marL="171450" lvl="1" indent="-171450" algn="l" defTabSz="711200">
            <a:lnSpc>
              <a:spcPct val="90000"/>
            </a:lnSpc>
            <a:spcBef>
              <a:spcPct val="0"/>
            </a:spcBef>
            <a:spcAft>
              <a:spcPct val="20000"/>
            </a:spcAft>
            <a:buChar char="•"/>
          </a:pPr>
          <a:r>
            <a:rPr lang="nl-NL" sz="1600" kern="1200" dirty="0"/>
            <a:t>Maatschappijleer</a:t>
          </a:r>
          <a:endParaRPr lang="en-US" sz="1600" kern="1200" dirty="0"/>
        </a:p>
        <a:p>
          <a:pPr marL="171450" lvl="1" indent="-171450" algn="l" defTabSz="711200">
            <a:lnSpc>
              <a:spcPct val="90000"/>
            </a:lnSpc>
            <a:spcBef>
              <a:spcPct val="0"/>
            </a:spcBef>
            <a:spcAft>
              <a:spcPct val="20000"/>
            </a:spcAft>
            <a:buChar char="•"/>
          </a:pPr>
          <a:r>
            <a:rPr lang="en-US" sz="1600" kern="1200" dirty="0" err="1"/>
            <a:t>Culturele</a:t>
          </a:r>
          <a:r>
            <a:rPr lang="en-US" sz="1600" kern="1200" dirty="0"/>
            <a:t> </a:t>
          </a:r>
          <a:r>
            <a:rPr lang="en-US" sz="1600" kern="1200" dirty="0" err="1"/>
            <a:t>en</a:t>
          </a:r>
          <a:r>
            <a:rPr lang="en-US" sz="1600" kern="1200" dirty="0"/>
            <a:t> </a:t>
          </a:r>
          <a:r>
            <a:rPr lang="en-US" sz="1600" kern="1200" dirty="0" err="1"/>
            <a:t>kunstzinnige</a:t>
          </a:r>
          <a:r>
            <a:rPr lang="en-US" sz="1600" kern="1200" dirty="0"/>
            <a:t> </a:t>
          </a:r>
          <a:r>
            <a:rPr lang="en-US" sz="1600" kern="1200" dirty="0" err="1"/>
            <a:t>vorming</a:t>
          </a:r>
          <a:r>
            <a:rPr lang="en-US" sz="1600" kern="1200" dirty="0"/>
            <a:t> (CKV)</a:t>
          </a:r>
        </a:p>
        <a:p>
          <a:pPr marL="171450" lvl="1" indent="-171450" algn="l" defTabSz="711200">
            <a:lnSpc>
              <a:spcPct val="90000"/>
            </a:lnSpc>
            <a:spcBef>
              <a:spcPct val="0"/>
            </a:spcBef>
            <a:spcAft>
              <a:spcPct val="20000"/>
            </a:spcAft>
            <a:buChar char="•"/>
          </a:pPr>
          <a:r>
            <a:rPr lang="nl-NL" sz="1600" kern="1200" dirty="0"/>
            <a:t>Lichamelijke Opvoeding (LO)</a:t>
          </a:r>
          <a:endParaRPr lang="en-US" sz="1600" kern="1200" dirty="0"/>
        </a:p>
        <a:p>
          <a:pPr marL="171450" lvl="1" indent="-171450" algn="l" defTabSz="711200" rtl="0">
            <a:lnSpc>
              <a:spcPct val="90000"/>
            </a:lnSpc>
            <a:spcBef>
              <a:spcPct val="0"/>
            </a:spcBef>
            <a:spcAft>
              <a:spcPct val="20000"/>
            </a:spcAft>
            <a:buChar char="•"/>
          </a:pPr>
          <a:r>
            <a:rPr lang="nl-NL" sz="1600" kern="1200" dirty="0">
              <a:latin typeface="Calibri Light" panose="020F0302020204030204"/>
            </a:rPr>
            <a:t>Rekenen (als geen Wiskunde)</a:t>
          </a:r>
        </a:p>
      </dsp:txBody>
      <dsp:txXfrm>
        <a:off x="0" y="626320"/>
        <a:ext cx="4444997" cy="1651860"/>
      </dsp:txXfrm>
    </dsp:sp>
    <dsp:sp modelId="{2D7994D8-0661-4365-966C-D1204DF0B202}">
      <dsp:nvSpPr>
        <dsp:cNvPr id="0" name=""/>
        <dsp:cNvSpPr/>
      </dsp:nvSpPr>
      <dsp:spPr>
        <a:xfrm>
          <a:off x="0" y="2278180"/>
          <a:ext cx="4444997" cy="503685"/>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nl-NL" sz="2100" kern="1200" dirty="0">
              <a:latin typeface="Calibri Light" panose="020F0302020204030204"/>
            </a:rPr>
            <a:t>Profielvakken</a:t>
          </a:r>
          <a:r>
            <a:rPr lang="nl-NL" sz="2100" kern="1200" dirty="0"/>
            <a:t>:</a:t>
          </a:r>
          <a:r>
            <a:rPr lang="nl-NL" sz="2100" kern="1200" dirty="0">
              <a:latin typeface="Calibri Light" panose="020F0302020204030204"/>
            </a:rPr>
            <a:t> </a:t>
          </a:r>
          <a:endParaRPr lang="en-US" sz="2100" kern="1200" dirty="0"/>
        </a:p>
      </dsp:txBody>
      <dsp:txXfrm>
        <a:off x="24588" y="2302768"/>
        <a:ext cx="4395821" cy="454509"/>
      </dsp:txXfrm>
    </dsp:sp>
    <dsp:sp modelId="{43644EDE-393D-4E81-B21C-8752B9DB7511}">
      <dsp:nvSpPr>
        <dsp:cNvPr id="0" name=""/>
        <dsp:cNvSpPr/>
      </dsp:nvSpPr>
      <dsp:spPr>
        <a:xfrm>
          <a:off x="0" y="2781865"/>
          <a:ext cx="4444997" cy="110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129"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nl-NL" sz="1600" b="1" kern="1200" dirty="0"/>
            <a:t>Geschiedenis</a:t>
          </a:r>
          <a:r>
            <a:rPr lang="nl-NL" sz="1600" kern="1200" dirty="0">
              <a:latin typeface="Calibri Light" panose="020F0302020204030204"/>
            </a:rPr>
            <a:t> (verplicht)</a:t>
          </a:r>
          <a:endParaRPr lang="en-US" sz="1600" kern="1200" dirty="0"/>
        </a:p>
        <a:p>
          <a:pPr marL="171450" lvl="1" indent="-171450" algn="l" defTabSz="711200" rtl="0">
            <a:lnSpc>
              <a:spcPct val="90000"/>
            </a:lnSpc>
            <a:spcBef>
              <a:spcPct val="0"/>
            </a:spcBef>
            <a:spcAft>
              <a:spcPct val="20000"/>
            </a:spcAft>
            <a:buChar char="•"/>
          </a:pPr>
          <a:r>
            <a:rPr lang="nl-NL" sz="1600" b="1" kern="1200" dirty="0">
              <a:latin typeface="+mn-lt"/>
            </a:rPr>
            <a:t>Frans </a:t>
          </a:r>
          <a:r>
            <a:rPr lang="nl-NL" sz="1600" b="0" kern="1200" dirty="0">
              <a:latin typeface="+mn-lt"/>
            </a:rPr>
            <a:t>of</a:t>
          </a:r>
          <a:r>
            <a:rPr lang="nl-NL" sz="1600" b="1" kern="1200" dirty="0">
              <a:latin typeface="+mn-lt"/>
            </a:rPr>
            <a:t> Duits </a:t>
          </a:r>
          <a:r>
            <a:rPr lang="nl-NL" sz="1600" kern="1200" dirty="0">
              <a:latin typeface="Calibri Light" panose="020F0302020204030204"/>
            </a:rPr>
            <a:t>(verplicht)</a:t>
          </a:r>
          <a:endParaRPr lang="en-US" sz="1600" kern="1200" dirty="0"/>
        </a:p>
        <a:p>
          <a:pPr marL="171450" lvl="1" indent="-171450" algn="l" defTabSz="711200" rtl="0">
            <a:lnSpc>
              <a:spcPct val="90000"/>
            </a:lnSpc>
            <a:spcBef>
              <a:spcPct val="0"/>
            </a:spcBef>
            <a:spcAft>
              <a:spcPct val="20000"/>
            </a:spcAft>
            <a:buChar char="•"/>
          </a:pPr>
          <a:r>
            <a:rPr lang="nl-NL" sz="1600" b="1" kern="1200" dirty="0"/>
            <a:t>Kunstvak</a:t>
          </a:r>
          <a:r>
            <a:rPr lang="nl-NL" sz="1600" kern="1200" dirty="0">
              <a:latin typeface="Calibri Light" panose="020F0302020204030204"/>
            </a:rPr>
            <a:t> + </a:t>
          </a:r>
          <a:r>
            <a:rPr lang="nl-NL" sz="1600" b="1" kern="1200" dirty="0">
              <a:latin typeface="+mn-lt"/>
            </a:rPr>
            <a:t>Kunst Algemeen </a:t>
          </a:r>
          <a:r>
            <a:rPr lang="nl-NL" sz="1600" b="1" kern="1200" dirty="0">
              <a:latin typeface="Calibri Light" panose="020F0302020204030204"/>
            </a:rPr>
            <a:t>(KUA) </a:t>
          </a:r>
          <a:r>
            <a:rPr lang="nl-NL" sz="1600" kern="1200" dirty="0">
              <a:latin typeface="Calibri Light" panose="020F0302020204030204"/>
            </a:rPr>
            <a:t>(verplicht) </a:t>
          </a:r>
          <a:endParaRPr lang="en-US" sz="1600" b="1" kern="1200" dirty="0"/>
        </a:p>
        <a:p>
          <a:pPr marL="171450" lvl="1" indent="-171450" algn="l" defTabSz="711200">
            <a:lnSpc>
              <a:spcPct val="90000"/>
            </a:lnSpc>
            <a:spcBef>
              <a:spcPct val="0"/>
            </a:spcBef>
            <a:spcAft>
              <a:spcPct val="20000"/>
            </a:spcAft>
            <a:buChar char="•"/>
          </a:pPr>
          <a:r>
            <a:rPr lang="nl-NL" sz="1600" b="1" kern="1200" dirty="0"/>
            <a:t>Maatschappijwetenschappen</a:t>
          </a:r>
          <a:r>
            <a:rPr lang="nl-NL" sz="1600" kern="1200" dirty="0"/>
            <a:t> </a:t>
          </a:r>
          <a:r>
            <a:rPr lang="nl-NL" sz="1600" kern="1200" dirty="0">
              <a:latin typeface="Calibri Light" panose="020F0302020204030204"/>
            </a:rPr>
            <a:t>(verplicht)</a:t>
          </a:r>
          <a:endParaRPr lang="en-US" sz="1600" kern="1200" dirty="0"/>
        </a:p>
      </dsp:txBody>
      <dsp:txXfrm>
        <a:off x="0" y="2781865"/>
        <a:ext cx="4444997" cy="1108485"/>
      </dsp:txXfrm>
    </dsp:sp>
    <dsp:sp modelId="{99A0C4FE-851A-463C-BA77-6C0E25F97F9D}">
      <dsp:nvSpPr>
        <dsp:cNvPr id="0" name=""/>
        <dsp:cNvSpPr/>
      </dsp:nvSpPr>
      <dsp:spPr>
        <a:xfrm>
          <a:off x="0" y="3890350"/>
          <a:ext cx="4444997" cy="50368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nl-NL" sz="2100" kern="1200" dirty="0">
              <a:latin typeface="Calibri Light" panose="020F0302020204030204"/>
            </a:rPr>
            <a:t>Vrije deel, keuze uit</a:t>
          </a:r>
          <a:r>
            <a:rPr lang="nl-NL" sz="2100" kern="1200" dirty="0"/>
            <a:t>:</a:t>
          </a:r>
          <a:r>
            <a:rPr lang="nl-NL" sz="2100" kern="1200" dirty="0">
              <a:latin typeface="Calibri Light" panose="020F0302020204030204"/>
            </a:rPr>
            <a:t> </a:t>
          </a:r>
          <a:endParaRPr lang="en-US" sz="2100" kern="1200" dirty="0"/>
        </a:p>
      </dsp:txBody>
      <dsp:txXfrm>
        <a:off x="24588" y="3914938"/>
        <a:ext cx="4395821" cy="454509"/>
      </dsp:txXfrm>
    </dsp:sp>
    <dsp:sp modelId="{71CC4EB3-ACEC-439B-9A8D-D6FE331CDBA8}">
      <dsp:nvSpPr>
        <dsp:cNvPr id="0" name=""/>
        <dsp:cNvSpPr/>
      </dsp:nvSpPr>
      <dsp:spPr>
        <a:xfrm>
          <a:off x="0" y="4394035"/>
          <a:ext cx="4444997" cy="825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129"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nl-NL" sz="1600" b="1" kern="1200" dirty="0">
              <a:latin typeface="+mn-lt"/>
            </a:rPr>
            <a:t>Tweede kunstvak </a:t>
          </a:r>
          <a:r>
            <a:rPr lang="nl-NL" sz="1600" kern="1200" dirty="0">
              <a:latin typeface="+mn-lt"/>
            </a:rPr>
            <a:t>(120 uur extra)</a:t>
          </a:r>
          <a:endParaRPr lang="en-US" sz="1600" kern="1200" dirty="0">
            <a:latin typeface="+mn-lt"/>
          </a:endParaRPr>
        </a:p>
        <a:p>
          <a:pPr marL="171450" lvl="1" indent="-171450" algn="l" defTabSz="711200">
            <a:lnSpc>
              <a:spcPct val="90000"/>
            </a:lnSpc>
            <a:spcBef>
              <a:spcPct val="0"/>
            </a:spcBef>
            <a:spcAft>
              <a:spcPct val="20000"/>
            </a:spcAft>
            <a:buChar char="•"/>
          </a:pPr>
          <a:r>
            <a:rPr lang="nl-NL" sz="1600" b="1" kern="1200" dirty="0">
              <a:latin typeface="+mn-lt"/>
            </a:rPr>
            <a:t>Economie</a:t>
          </a:r>
          <a:endParaRPr lang="en-US" sz="1600" b="1" kern="1200" dirty="0">
            <a:latin typeface="+mn-lt"/>
          </a:endParaRPr>
        </a:p>
        <a:p>
          <a:pPr marL="171450" lvl="1" indent="-171450" algn="l" defTabSz="711200">
            <a:lnSpc>
              <a:spcPct val="90000"/>
            </a:lnSpc>
            <a:spcBef>
              <a:spcPct val="0"/>
            </a:spcBef>
            <a:spcAft>
              <a:spcPct val="20000"/>
            </a:spcAft>
            <a:buChar char="•"/>
          </a:pPr>
          <a:r>
            <a:rPr lang="nl-NL" sz="1600" b="1" kern="1200" dirty="0">
              <a:latin typeface="+mn-lt"/>
            </a:rPr>
            <a:t>Wiskunde A </a:t>
          </a:r>
          <a:endParaRPr lang="en-US" sz="1600" b="1" kern="1200" dirty="0">
            <a:latin typeface="+mn-lt"/>
          </a:endParaRPr>
        </a:p>
      </dsp:txBody>
      <dsp:txXfrm>
        <a:off x="0" y="4394035"/>
        <a:ext cx="4444997" cy="8259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C5F0F-D94E-48B7-88DC-5644EEBB31C4}">
      <dsp:nvSpPr>
        <dsp:cNvPr id="0" name=""/>
        <dsp:cNvSpPr/>
      </dsp:nvSpPr>
      <dsp:spPr>
        <a:xfrm>
          <a:off x="0" y="80965"/>
          <a:ext cx="4444997" cy="52767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nl-NL" sz="2200" kern="1200" dirty="0">
              <a:latin typeface="Calibri Light" panose="020F0302020204030204"/>
            </a:rPr>
            <a:t>Gemeenschappelijk deel</a:t>
          </a:r>
          <a:r>
            <a:rPr lang="nl-NL" sz="2200" kern="1200" dirty="0"/>
            <a:t>:</a:t>
          </a:r>
          <a:r>
            <a:rPr lang="nl-NL" sz="2200" kern="1200" dirty="0">
              <a:latin typeface="Calibri Light" panose="020F0302020204030204"/>
            </a:rPr>
            <a:t> </a:t>
          </a:r>
          <a:endParaRPr lang="en-US" sz="2200" kern="1200" dirty="0"/>
        </a:p>
      </dsp:txBody>
      <dsp:txXfrm>
        <a:off x="25759" y="106724"/>
        <a:ext cx="4393479" cy="476152"/>
      </dsp:txXfrm>
    </dsp:sp>
    <dsp:sp modelId="{7E76C747-B0B5-4B97-983A-5368711070B4}">
      <dsp:nvSpPr>
        <dsp:cNvPr id="0" name=""/>
        <dsp:cNvSpPr/>
      </dsp:nvSpPr>
      <dsp:spPr>
        <a:xfrm>
          <a:off x="0" y="608635"/>
          <a:ext cx="4444997" cy="145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129"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nl-NL" sz="1700" kern="1200" dirty="0"/>
            <a:t>Nederlands</a:t>
          </a:r>
          <a:endParaRPr lang="en-US" sz="1700" kern="1200" dirty="0"/>
        </a:p>
        <a:p>
          <a:pPr marL="171450" lvl="1" indent="-171450" algn="l" defTabSz="755650">
            <a:lnSpc>
              <a:spcPct val="90000"/>
            </a:lnSpc>
            <a:spcBef>
              <a:spcPct val="0"/>
            </a:spcBef>
            <a:spcAft>
              <a:spcPct val="20000"/>
            </a:spcAft>
            <a:buChar char="•"/>
          </a:pPr>
          <a:r>
            <a:rPr lang="nl-NL" sz="1700" kern="1200" dirty="0"/>
            <a:t>Engels</a:t>
          </a:r>
          <a:endParaRPr lang="en-US" sz="1700" kern="1200" dirty="0"/>
        </a:p>
        <a:p>
          <a:pPr marL="171450" lvl="1" indent="-171450" algn="l" defTabSz="755650">
            <a:lnSpc>
              <a:spcPct val="90000"/>
            </a:lnSpc>
            <a:spcBef>
              <a:spcPct val="0"/>
            </a:spcBef>
            <a:spcAft>
              <a:spcPct val="20000"/>
            </a:spcAft>
            <a:buChar char="•"/>
          </a:pPr>
          <a:r>
            <a:rPr lang="nl-NL" sz="1700" kern="1200" dirty="0"/>
            <a:t>Maatschappijleer</a:t>
          </a:r>
          <a:endParaRPr lang="en-US" sz="1700" kern="1200" dirty="0"/>
        </a:p>
        <a:p>
          <a:pPr marL="171450" lvl="1" indent="-171450" algn="l" defTabSz="755650">
            <a:lnSpc>
              <a:spcPct val="90000"/>
            </a:lnSpc>
            <a:spcBef>
              <a:spcPct val="0"/>
            </a:spcBef>
            <a:spcAft>
              <a:spcPct val="20000"/>
            </a:spcAft>
            <a:buChar char="•"/>
          </a:pPr>
          <a:r>
            <a:rPr lang="en-US" sz="1700" kern="1200" dirty="0" err="1"/>
            <a:t>Culturele</a:t>
          </a:r>
          <a:r>
            <a:rPr lang="en-US" sz="1700" kern="1200" dirty="0"/>
            <a:t> </a:t>
          </a:r>
          <a:r>
            <a:rPr lang="en-US" sz="1700" kern="1200" dirty="0" err="1"/>
            <a:t>en</a:t>
          </a:r>
          <a:r>
            <a:rPr lang="en-US" sz="1700" kern="1200" dirty="0"/>
            <a:t> </a:t>
          </a:r>
          <a:r>
            <a:rPr lang="en-US" sz="1700" kern="1200" dirty="0" err="1"/>
            <a:t>kunstzinnige</a:t>
          </a:r>
          <a:r>
            <a:rPr lang="en-US" sz="1700" kern="1200" dirty="0"/>
            <a:t> </a:t>
          </a:r>
          <a:r>
            <a:rPr lang="en-US" sz="1700" kern="1200" dirty="0" err="1"/>
            <a:t>vorming</a:t>
          </a:r>
          <a:r>
            <a:rPr lang="en-US" sz="1700" kern="1200" dirty="0"/>
            <a:t> (CKV)</a:t>
          </a:r>
        </a:p>
        <a:p>
          <a:pPr marL="171450" lvl="1" indent="-171450" algn="l" defTabSz="755650">
            <a:lnSpc>
              <a:spcPct val="90000"/>
            </a:lnSpc>
            <a:spcBef>
              <a:spcPct val="0"/>
            </a:spcBef>
            <a:spcAft>
              <a:spcPct val="20000"/>
            </a:spcAft>
            <a:buChar char="•"/>
          </a:pPr>
          <a:r>
            <a:rPr lang="nl-NL" sz="1700" kern="1200" dirty="0"/>
            <a:t>Lichamelijke Opvoeding (LO)</a:t>
          </a:r>
          <a:endParaRPr lang="en-US" sz="1700" kern="1200" dirty="0"/>
        </a:p>
      </dsp:txBody>
      <dsp:txXfrm>
        <a:off x="0" y="608635"/>
        <a:ext cx="4444997" cy="1457280"/>
      </dsp:txXfrm>
    </dsp:sp>
    <dsp:sp modelId="{2D7994D8-0661-4365-966C-D1204DF0B202}">
      <dsp:nvSpPr>
        <dsp:cNvPr id="0" name=""/>
        <dsp:cNvSpPr/>
      </dsp:nvSpPr>
      <dsp:spPr>
        <a:xfrm>
          <a:off x="0" y="2065915"/>
          <a:ext cx="4444997" cy="52767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nl-NL" sz="2200" kern="1200" dirty="0">
              <a:latin typeface="Calibri Light" panose="020F0302020204030204"/>
            </a:rPr>
            <a:t>Profielvakken</a:t>
          </a:r>
          <a:r>
            <a:rPr lang="nl-NL" sz="2200" kern="1200" dirty="0"/>
            <a:t>:</a:t>
          </a:r>
          <a:r>
            <a:rPr lang="nl-NL" sz="2200" kern="1200" dirty="0">
              <a:latin typeface="Calibri Light" panose="020F0302020204030204"/>
            </a:rPr>
            <a:t> </a:t>
          </a:r>
          <a:endParaRPr lang="en-US" sz="2200" kern="1200" dirty="0"/>
        </a:p>
      </dsp:txBody>
      <dsp:txXfrm>
        <a:off x="25759" y="2091674"/>
        <a:ext cx="4393479" cy="476152"/>
      </dsp:txXfrm>
    </dsp:sp>
    <dsp:sp modelId="{43644EDE-393D-4E81-B21C-8752B9DB7511}">
      <dsp:nvSpPr>
        <dsp:cNvPr id="0" name=""/>
        <dsp:cNvSpPr/>
      </dsp:nvSpPr>
      <dsp:spPr>
        <a:xfrm>
          <a:off x="0" y="2593585"/>
          <a:ext cx="4444997" cy="1776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129"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nl-NL" sz="1700" b="1" kern="1200" dirty="0">
              <a:cs typeface="Calibri"/>
            </a:rPr>
            <a:t>Geschiedenis</a:t>
          </a:r>
          <a:r>
            <a:rPr lang="nl-NL" sz="1700" kern="1200" dirty="0">
              <a:cs typeface="Calibri"/>
            </a:rPr>
            <a:t> (verplicht)</a:t>
          </a:r>
          <a:endParaRPr lang="en-US" sz="1700" kern="1200" dirty="0"/>
        </a:p>
        <a:p>
          <a:pPr marL="171450" lvl="1" indent="-171450" algn="l" defTabSz="755650" rtl="0">
            <a:lnSpc>
              <a:spcPct val="90000"/>
            </a:lnSpc>
            <a:spcBef>
              <a:spcPct val="0"/>
            </a:spcBef>
            <a:spcAft>
              <a:spcPct val="20000"/>
            </a:spcAft>
            <a:buChar char="•"/>
          </a:pPr>
          <a:r>
            <a:rPr lang="nl-NL" sz="1700" b="1" kern="1200" dirty="0">
              <a:cs typeface="Calibri"/>
            </a:rPr>
            <a:t>Economie</a:t>
          </a:r>
          <a:r>
            <a:rPr lang="nl-NL" sz="1700" kern="1200" dirty="0">
              <a:cs typeface="Calibri"/>
            </a:rPr>
            <a:t> (verplicht)</a:t>
          </a:r>
        </a:p>
        <a:p>
          <a:pPr marL="171450" lvl="1" indent="-171450" algn="l" defTabSz="755650" rtl="0">
            <a:lnSpc>
              <a:spcPct val="90000"/>
            </a:lnSpc>
            <a:spcBef>
              <a:spcPct val="0"/>
            </a:spcBef>
            <a:spcAft>
              <a:spcPct val="20000"/>
            </a:spcAft>
            <a:buChar char="•"/>
          </a:pPr>
          <a:r>
            <a:rPr lang="nl-NL" sz="1700" b="1" kern="1200" dirty="0">
              <a:cs typeface="Calibri"/>
            </a:rPr>
            <a:t>Wiskunde A </a:t>
          </a:r>
          <a:r>
            <a:rPr lang="nl-NL" sz="1700" b="0" kern="1200" dirty="0">
              <a:cs typeface="Calibri"/>
            </a:rPr>
            <a:t>of</a:t>
          </a:r>
          <a:r>
            <a:rPr lang="nl-NL" sz="1700" b="1" kern="1200" dirty="0">
              <a:cs typeface="Calibri"/>
            </a:rPr>
            <a:t> B </a:t>
          </a:r>
          <a:r>
            <a:rPr lang="nl-NL" sz="1700" kern="1200" dirty="0">
              <a:cs typeface="Calibri"/>
            </a:rPr>
            <a:t>(verplicht)</a:t>
          </a:r>
          <a:endParaRPr lang="nl-NL" sz="1700" b="1" kern="1200" dirty="0">
            <a:cs typeface="Calibri"/>
          </a:endParaRPr>
        </a:p>
        <a:p>
          <a:pPr marL="171450" lvl="1" indent="-171450" algn="l" defTabSz="755650" rtl="0">
            <a:lnSpc>
              <a:spcPct val="90000"/>
            </a:lnSpc>
            <a:spcBef>
              <a:spcPct val="0"/>
            </a:spcBef>
            <a:spcAft>
              <a:spcPct val="20000"/>
            </a:spcAft>
            <a:buChar char="•"/>
          </a:pPr>
          <a:r>
            <a:rPr lang="nl-NL" sz="1700" kern="1200" dirty="0">
              <a:cs typeface="Calibri"/>
            </a:rPr>
            <a:t>Keuze uit:</a:t>
          </a:r>
        </a:p>
        <a:p>
          <a:pPr marL="342900" lvl="2" indent="-171450" algn="l" defTabSz="755650" rtl="0">
            <a:lnSpc>
              <a:spcPct val="90000"/>
            </a:lnSpc>
            <a:spcBef>
              <a:spcPct val="0"/>
            </a:spcBef>
            <a:spcAft>
              <a:spcPct val="20000"/>
            </a:spcAft>
            <a:buChar char="•"/>
          </a:pPr>
          <a:r>
            <a:rPr lang="nl-NL" sz="1700" b="1" kern="1200" dirty="0">
              <a:cs typeface="Calibri"/>
            </a:rPr>
            <a:t>MAW</a:t>
          </a:r>
        </a:p>
        <a:p>
          <a:pPr marL="342900" lvl="2" indent="-171450" algn="l" defTabSz="755650" rtl="0">
            <a:lnSpc>
              <a:spcPct val="90000"/>
            </a:lnSpc>
            <a:spcBef>
              <a:spcPct val="0"/>
            </a:spcBef>
            <a:spcAft>
              <a:spcPct val="20000"/>
            </a:spcAft>
            <a:buChar char="•"/>
          </a:pPr>
          <a:r>
            <a:rPr lang="nl-NL" sz="1700" b="1" kern="1200" dirty="0">
              <a:cs typeface="Calibri"/>
            </a:rPr>
            <a:t>Frans</a:t>
          </a:r>
          <a:r>
            <a:rPr lang="nl-NL" sz="1700" kern="1200" dirty="0">
              <a:cs typeface="Calibri"/>
            </a:rPr>
            <a:t> of </a:t>
          </a:r>
          <a:r>
            <a:rPr lang="nl-NL" sz="1700" b="1" kern="1200" dirty="0">
              <a:cs typeface="Calibri"/>
            </a:rPr>
            <a:t>Duits</a:t>
          </a:r>
        </a:p>
      </dsp:txBody>
      <dsp:txXfrm>
        <a:off x="0" y="2593585"/>
        <a:ext cx="4444997" cy="1776060"/>
      </dsp:txXfrm>
    </dsp:sp>
    <dsp:sp modelId="{99A0C4FE-851A-463C-BA77-6C0E25F97F9D}">
      <dsp:nvSpPr>
        <dsp:cNvPr id="0" name=""/>
        <dsp:cNvSpPr/>
      </dsp:nvSpPr>
      <dsp:spPr>
        <a:xfrm>
          <a:off x="0" y="4369645"/>
          <a:ext cx="4444997" cy="52767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nl-NL" sz="2200" kern="1200" dirty="0">
              <a:latin typeface="Calibri Light" panose="020F0302020204030204"/>
            </a:rPr>
            <a:t>Vrije deel, keuze uit</a:t>
          </a:r>
          <a:r>
            <a:rPr lang="nl-NL" sz="2200" kern="1200" dirty="0"/>
            <a:t>:</a:t>
          </a:r>
          <a:r>
            <a:rPr lang="nl-NL" sz="2200" kern="1200" dirty="0">
              <a:latin typeface="Calibri Light" panose="020F0302020204030204"/>
            </a:rPr>
            <a:t> </a:t>
          </a:r>
          <a:endParaRPr lang="en-US" sz="2200" kern="1200" dirty="0"/>
        </a:p>
      </dsp:txBody>
      <dsp:txXfrm>
        <a:off x="25759" y="4395404"/>
        <a:ext cx="4393479" cy="476152"/>
      </dsp:txXfrm>
    </dsp:sp>
    <dsp:sp modelId="{71CC4EB3-ACEC-439B-9A8D-D6FE331CDBA8}">
      <dsp:nvSpPr>
        <dsp:cNvPr id="0" name=""/>
        <dsp:cNvSpPr/>
      </dsp:nvSpPr>
      <dsp:spPr>
        <a:xfrm>
          <a:off x="0" y="4897315"/>
          <a:ext cx="4444997"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129"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nl-NL" sz="1700" b="1" kern="1200" dirty="0">
              <a:latin typeface="+mn-lt"/>
            </a:rPr>
            <a:t>Kunstvak</a:t>
          </a:r>
          <a:r>
            <a:rPr lang="nl-NL" sz="1700" b="1" kern="1200" dirty="0"/>
            <a:t> </a:t>
          </a:r>
          <a:r>
            <a:rPr lang="nl-NL" sz="1700" kern="1200" dirty="0"/>
            <a:t>(</a:t>
          </a:r>
          <a:r>
            <a:rPr lang="nl-NL" sz="1700" kern="1200" dirty="0">
              <a:latin typeface="Calibri Light" panose="020F0302020204030204"/>
            </a:rPr>
            <a:t>podium of beeldend, verplicht</a:t>
          </a:r>
          <a:r>
            <a:rPr lang="nl-NL" sz="1700" kern="1200" dirty="0"/>
            <a:t>)</a:t>
          </a:r>
          <a:endParaRPr lang="en-US" sz="1700" kern="1200" dirty="0"/>
        </a:p>
      </dsp:txBody>
      <dsp:txXfrm>
        <a:off x="0" y="4897315"/>
        <a:ext cx="4444997" cy="3643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C5F0F-D94E-48B7-88DC-5644EEBB31C4}">
      <dsp:nvSpPr>
        <dsp:cNvPr id="0" name=""/>
        <dsp:cNvSpPr/>
      </dsp:nvSpPr>
      <dsp:spPr>
        <a:xfrm>
          <a:off x="0" y="45934"/>
          <a:ext cx="4604765" cy="52767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nl-NL" sz="2200" kern="1200" dirty="0">
              <a:latin typeface="Calibri Light" panose="020F0302020204030204"/>
            </a:rPr>
            <a:t>Gemeenschappelijk deel</a:t>
          </a:r>
          <a:r>
            <a:rPr lang="nl-NL" sz="2200" kern="1200" dirty="0"/>
            <a:t>:</a:t>
          </a:r>
          <a:r>
            <a:rPr lang="nl-NL" sz="2200" kern="1200" dirty="0">
              <a:latin typeface="Calibri Light" panose="020F0302020204030204"/>
            </a:rPr>
            <a:t> </a:t>
          </a:r>
          <a:endParaRPr lang="en-US" sz="2200" kern="1200" dirty="0"/>
        </a:p>
      </dsp:txBody>
      <dsp:txXfrm>
        <a:off x="25759" y="71693"/>
        <a:ext cx="4553247" cy="476152"/>
      </dsp:txXfrm>
    </dsp:sp>
    <dsp:sp modelId="{7E76C747-B0B5-4B97-983A-5368711070B4}">
      <dsp:nvSpPr>
        <dsp:cNvPr id="0" name=""/>
        <dsp:cNvSpPr/>
      </dsp:nvSpPr>
      <dsp:spPr>
        <a:xfrm>
          <a:off x="0" y="573604"/>
          <a:ext cx="4604765" cy="1457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201"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nl-NL" sz="1700" kern="1200" dirty="0"/>
            <a:t>Nederlands</a:t>
          </a:r>
          <a:endParaRPr lang="en-US" sz="1700" kern="1200" dirty="0"/>
        </a:p>
        <a:p>
          <a:pPr marL="171450" lvl="1" indent="-171450" algn="l" defTabSz="755650">
            <a:lnSpc>
              <a:spcPct val="90000"/>
            </a:lnSpc>
            <a:spcBef>
              <a:spcPct val="0"/>
            </a:spcBef>
            <a:spcAft>
              <a:spcPct val="20000"/>
            </a:spcAft>
            <a:buChar char="•"/>
          </a:pPr>
          <a:r>
            <a:rPr lang="nl-NL" sz="1700" kern="1200" dirty="0"/>
            <a:t>Engels</a:t>
          </a:r>
          <a:endParaRPr lang="en-US" sz="1700" kern="1200" dirty="0"/>
        </a:p>
        <a:p>
          <a:pPr marL="171450" lvl="1" indent="-171450" algn="l" defTabSz="755650">
            <a:lnSpc>
              <a:spcPct val="90000"/>
            </a:lnSpc>
            <a:spcBef>
              <a:spcPct val="0"/>
            </a:spcBef>
            <a:spcAft>
              <a:spcPct val="20000"/>
            </a:spcAft>
            <a:buChar char="•"/>
          </a:pPr>
          <a:r>
            <a:rPr lang="nl-NL" sz="1700" kern="1200" dirty="0"/>
            <a:t>Maatschappijleer</a:t>
          </a:r>
          <a:endParaRPr lang="en-US" sz="1700" kern="1200" dirty="0"/>
        </a:p>
        <a:p>
          <a:pPr marL="171450" lvl="1" indent="-171450" algn="l" defTabSz="755650">
            <a:lnSpc>
              <a:spcPct val="90000"/>
            </a:lnSpc>
            <a:spcBef>
              <a:spcPct val="0"/>
            </a:spcBef>
            <a:spcAft>
              <a:spcPct val="20000"/>
            </a:spcAft>
            <a:buChar char="•"/>
          </a:pPr>
          <a:r>
            <a:rPr lang="en-US" sz="1700" kern="1200" dirty="0" err="1"/>
            <a:t>Culturele</a:t>
          </a:r>
          <a:r>
            <a:rPr lang="en-US" sz="1700" kern="1200" dirty="0"/>
            <a:t> </a:t>
          </a:r>
          <a:r>
            <a:rPr lang="en-US" sz="1700" kern="1200" dirty="0" err="1"/>
            <a:t>en</a:t>
          </a:r>
          <a:r>
            <a:rPr lang="en-US" sz="1700" kern="1200" dirty="0"/>
            <a:t> </a:t>
          </a:r>
          <a:r>
            <a:rPr lang="en-US" sz="1700" kern="1200" dirty="0" err="1"/>
            <a:t>kunstzinnige</a:t>
          </a:r>
          <a:r>
            <a:rPr lang="en-US" sz="1700" kern="1200" dirty="0"/>
            <a:t> </a:t>
          </a:r>
          <a:r>
            <a:rPr lang="en-US" sz="1700" kern="1200" dirty="0" err="1"/>
            <a:t>vorming</a:t>
          </a:r>
          <a:r>
            <a:rPr lang="en-US" sz="1700" kern="1200" dirty="0"/>
            <a:t> (CKV)</a:t>
          </a:r>
        </a:p>
        <a:p>
          <a:pPr marL="171450" lvl="1" indent="-171450" algn="l" defTabSz="755650">
            <a:lnSpc>
              <a:spcPct val="90000"/>
            </a:lnSpc>
            <a:spcBef>
              <a:spcPct val="0"/>
            </a:spcBef>
            <a:spcAft>
              <a:spcPct val="20000"/>
            </a:spcAft>
            <a:buChar char="•"/>
          </a:pPr>
          <a:r>
            <a:rPr lang="nl-NL" sz="1700" kern="1200" dirty="0"/>
            <a:t>Lichamelijke Opvoeding (LO)</a:t>
          </a:r>
          <a:endParaRPr lang="en-US" sz="1700" kern="1200" dirty="0"/>
        </a:p>
      </dsp:txBody>
      <dsp:txXfrm>
        <a:off x="0" y="573604"/>
        <a:ext cx="4604765" cy="1457280"/>
      </dsp:txXfrm>
    </dsp:sp>
    <dsp:sp modelId="{2D7994D8-0661-4365-966C-D1204DF0B202}">
      <dsp:nvSpPr>
        <dsp:cNvPr id="0" name=""/>
        <dsp:cNvSpPr/>
      </dsp:nvSpPr>
      <dsp:spPr>
        <a:xfrm>
          <a:off x="0" y="2030884"/>
          <a:ext cx="4604765" cy="52767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nl-NL" sz="2200" kern="1200" dirty="0"/>
            <a:t>Profiel vakken:</a:t>
          </a:r>
          <a:r>
            <a:rPr lang="nl-NL" sz="2200" kern="1200" dirty="0">
              <a:latin typeface="Calibri Light" panose="020F0302020204030204"/>
            </a:rPr>
            <a:t> </a:t>
          </a:r>
          <a:endParaRPr lang="en-US" sz="2200" kern="1200" dirty="0"/>
        </a:p>
      </dsp:txBody>
      <dsp:txXfrm>
        <a:off x="25759" y="2056643"/>
        <a:ext cx="4553247" cy="476152"/>
      </dsp:txXfrm>
    </dsp:sp>
    <dsp:sp modelId="{43644EDE-393D-4E81-B21C-8752B9DB7511}">
      <dsp:nvSpPr>
        <dsp:cNvPr id="0" name=""/>
        <dsp:cNvSpPr/>
      </dsp:nvSpPr>
      <dsp:spPr>
        <a:xfrm>
          <a:off x="0" y="2558554"/>
          <a:ext cx="4604765" cy="1184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201"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nl-NL" sz="1700" b="1" kern="1200" dirty="0"/>
            <a:t>Natuur, Leven en Technologie </a:t>
          </a:r>
          <a:r>
            <a:rPr lang="nl-NL" sz="1700" b="0" kern="1200" dirty="0"/>
            <a:t>(NLT, </a:t>
          </a:r>
          <a:r>
            <a:rPr lang="nl-NL" sz="1700" b="0" kern="1200" dirty="0">
              <a:cs typeface="Calibri"/>
            </a:rPr>
            <a:t>verplicht)</a:t>
          </a:r>
          <a:endParaRPr lang="en-US" sz="1700" b="0" kern="1200" dirty="0"/>
        </a:p>
        <a:p>
          <a:pPr marL="171450" lvl="1" indent="-171450" algn="l" defTabSz="755650" rtl="0">
            <a:lnSpc>
              <a:spcPct val="90000"/>
            </a:lnSpc>
            <a:spcBef>
              <a:spcPct val="0"/>
            </a:spcBef>
            <a:spcAft>
              <a:spcPct val="20000"/>
            </a:spcAft>
            <a:buChar char="•"/>
          </a:pPr>
          <a:r>
            <a:rPr lang="nl-NL" sz="1700" b="1" kern="1200" dirty="0"/>
            <a:t>Scheikunde</a:t>
          </a:r>
          <a:r>
            <a:rPr lang="nl-NL" sz="1700" kern="1200" dirty="0">
              <a:latin typeface="Calibri Light" panose="020F0302020204030204"/>
            </a:rPr>
            <a:t> </a:t>
          </a:r>
          <a:r>
            <a:rPr lang="nl-NL" sz="1700" kern="1200" dirty="0">
              <a:cs typeface="Calibri"/>
            </a:rPr>
            <a:t>(verplicht)</a:t>
          </a:r>
          <a:endParaRPr lang="en-US" sz="1700" kern="1200" dirty="0"/>
        </a:p>
        <a:p>
          <a:pPr marL="171450" lvl="1" indent="-171450" algn="l" defTabSz="755650" rtl="0">
            <a:lnSpc>
              <a:spcPct val="90000"/>
            </a:lnSpc>
            <a:spcBef>
              <a:spcPct val="0"/>
            </a:spcBef>
            <a:spcAft>
              <a:spcPct val="20000"/>
            </a:spcAft>
            <a:buChar char="•"/>
          </a:pPr>
          <a:r>
            <a:rPr lang="nl-NL" sz="1700" b="1" kern="1200" dirty="0"/>
            <a:t>Biologie</a:t>
          </a:r>
          <a:r>
            <a:rPr lang="nl-NL" sz="1700" kern="1200" dirty="0">
              <a:latin typeface="Calibri Light" panose="020F0302020204030204"/>
            </a:rPr>
            <a:t> </a:t>
          </a:r>
          <a:r>
            <a:rPr lang="nl-NL" sz="1700" kern="1200" dirty="0">
              <a:cs typeface="Calibri"/>
            </a:rPr>
            <a:t>(verplicht)</a:t>
          </a:r>
          <a:endParaRPr lang="en-US" sz="1700" kern="1200" dirty="0"/>
        </a:p>
        <a:p>
          <a:pPr marL="171450" lvl="1" indent="-171450" algn="l" defTabSz="755650" rtl="0">
            <a:lnSpc>
              <a:spcPct val="90000"/>
            </a:lnSpc>
            <a:spcBef>
              <a:spcPct val="0"/>
            </a:spcBef>
            <a:spcAft>
              <a:spcPct val="20000"/>
            </a:spcAft>
            <a:buChar char="•"/>
          </a:pPr>
          <a:r>
            <a:rPr lang="nl-NL" sz="1700" b="1" kern="1200" dirty="0"/>
            <a:t>Wiskunde A </a:t>
          </a:r>
          <a:r>
            <a:rPr lang="nl-NL" sz="1700" b="0" kern="1200" dirty="0"/>
            <a:t>of</a:t>
          </a:r>
          <a:r>
            <a:rPr lang="nl-NL" sz="1700" b="1" kern="1200" dirty="0"/>
            <a:t> B </a:t>
          </a:r>
          <a:r>
            <a:rPr lang="nl-NL" sz="1700" kern="1200" dirty="0">
              <a:cs typeface="Calibri"/>
            </a:rPr>
            <a:t>(verplicht)</a:t>
          </a:r>
          <a:endParaRPr lang="en-US" sz="1700" b="1" kern="1200" dirty="0"/>
        </a:p>
      </dsp:txBody>
      <dsp:txXfrm>
        <a:off x="0" y="2558554"/>
        <a:ext cx="4604765" cy="1184040"/>
      </dsp:txXfrm>
    </dsp:sp>
    <dsp:sp modelId="{99A0C4FE-851A-463C-BA77-6C0E25F97F9D}">
      <dsp:nvSpPr>
        <dsp:cNvPr id="0" name=""/>
        <dsp:cNvSpPr/>
      </dsp:nvSpPr>
      <dsp:spPr>
        <a:xfrm>
          <a:off x="0" y="3742594"/>
          <a:ext cx="4604765" cy="52767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nl-NL" sz="2200" kern="1200" dirty="0">
              <a:latin typeface="Calibri Light" panose="020F0302020204030204"/>
            </a:rPr>
            <a:t>Vrije deel, keuze uit</a:t>
          </a:r>
          <a:r>
            <a:rPr lang="nl-NL" sz="2200" kern="1200" dirty="0"/>
            <a:t>:</a:t>
          </a:r>
          <a:r>
            <a:rPr lang="nl-NL" sz="2200" kern="1200" dirty="0">
              <a:latin typeface="Calibri Light" panose="020F0302020204030204"/>
            </a:rPr>
            <a:t> </a:t>
          </a:r>
          <a:endParaRPr lang="en-US" sz="2200" kern="1200" dirty="0"/>
        </a:p>
      </dsp:txBody>
      <dsp:txXfrm>
        <a:off x="25759" y="3768353"/>
        <a:ext cx="4553247" cy="476152"/>
      </dsp:txXfrm>
    </dsp:sp>
    <dsp:sp modelId="{71CC4EB3-ACEC-439B-9A8D-D6FE331CDBA8}">
      <dsp:nvSpPr>
        <dsp:cNvPr id="0" name=""/>
        <dsp:cNvSpPr/>
      </dsp:nvSpPr>
      <dsp:spPr>
        <a:xfrm>
          <a:off x="0" y="4270264"/>
          <a:ext cx="4604765"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6201"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nl-NL" sz="1700" b="1" kern="1200" dirty="0">
              <a:latin typeface="+mn-lt"/>
            </a:rPr>
            <a:t>Kunstvak</a:t>
          </a:r>
          <a:r>
            <a:rPr lang="nl-NL" sz="1700" b="1" kern="1200" dirty="0"/>
            <a:t> </a:t>
          </a:r>
          <a:r>
            <a:rPr lang="nl-NL" sz="1700" kern="1200" dirty="0"/>
            <a:t>(</a:t>
          </a:r>
          <a:r>
            <a:rPr lang="nl-NL" sz="1700" kern="1200" dirty="0">
              <a:latin typeface="Calibri Light" panose="020F0302020204030204"/>
            </a:rPr>
            <a:t>podium of beeldend, verplicht</a:t>
          </a:r>
          <a:r>
            <a:rPr lang="nl-NL" sz="1700" kern="1200" dirty="0"/>
            <a:t>)</a:t>
          </a:r>
          <a:endParaRPr lang="en-US" sz="1700" kern="1200" dirty="0"/>
        </a:p>
      </dsp:txBody>
      <dsp:txXfrm>
        <a:off x="0" y="4270264"/>
        <a:ext cx="4604765" cy="3643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F66BE4-0C76-47A6-AE73-97E930786089}">
      <dsp:nvSpPr>
        <dsp:cNvPr id="0" name=""/>
        <dsp:cNvSpPr/>
      </dsp:nvSpPr>
      <dsp:spPr>
        <a:xfrm>
          <a:off x="0" y="130908"/>
          <a:ext cx="8121253"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kern="1200" dirty="0">
              <a:latin typeface="+mj-lt"/>
            </a:rPr>
            <a:t>Alleen als:</a:t>
          </a:r>
          <a:endParaRPr lang="en-US" sz="1600" kern="1200" dirty="0">
            <a:latin typeface="+mj-lt"/>
          </a:endParaRPr>
        </a:p>
      </dsp:txBody>
      <dsp:txXfrm>
        <a:off x="18734" y="149642"/>
        <a:ext cx="8083785" cy="346292"/>
      </dsp:txXfrm>
    </dsp:sp>
    <dsp:sp modelId="{D97F93F2-EEAF-4B55-B727-A9D892F11556}">
      <dsp:nvSpPr>
        <dsp:cNvPr id="0" name=""/>
        <dsp:cNvSpPr/>
      </dsp:nvSpPr>
      <dsp:spPr>
        <a:xfrm>
          <a:off x="0" y="514668"/>
          <a:ext cx="8121253"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85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nl-NL" sz="1200" kern="1200" dirty="0">
              <a:latin typeface="+mj-lt"/>
            </a:rPr>
            <a:t>dat volgens de rapportvergadering kan én,</a:t>
          </a:r>
          <a:endParaRPr lang="en-US" sz="1200" kern="1200" dirty="0">
            <a:latin typeface="+mj-lt"/>
          </a:endParaRPr>
        </a:p>
        <a:p>
          <a:pPr marL="114300" lvl="1" indent="-114300" algn="l" defTabSz="533400">
            <a:lnSpc>
              <a:spcPct val="90000"/>
            </a:lnSpc>
            <a:spcBef>
              <a:spcPct val="0"/>
            </a:spcBef>
            <a:spcAft>
              <a:spcPct val="20000"/>
            </a:spcAft>
            <a:buChar char="•"/>
          </a:pPr>
          <a:r>
            <a:rPr lang="nl-NL" sz="1200" kern="1200" dirty="0">
              <a:latin typeface="+mj-lt"/>
            </a:rPr>
            <a:t>docent en schoolleiding het goedkeuren.</a:t>
          </a:r>
          <a:endParaRPr lang="en-US" sz="1200" kern="1200" dirty="0">
            <a:latin typeface="+mj-lt"/>
          </a:endParaRPr>
        </a:p>
      </dsp:txBody>
      <dsp:txXfrm>
        <a:off x="0" y="514668"/>
        <a:ext cx="8121253" cy="414000"/>
      </dsp:txXfrm>
    </dsp:sp>
    <dsp:sp modelId="{505BAA41-117A-439D-98AE-D5B1B66D4680}">
      <dsp:nvSpPr>
        <dsp:cNvPr id="0" name=""/>
        <dsp:cNvSpPr/>
      </dsp:nvSpPr>
      <dsp:spPr>
        <a:xfrm>
          <a:off x="0" y="928668"/>
          <a:ext cx="8121253" cy="383760"/>
        </a:xfrm>
        <a:prstGeom prst="roundRect">
          <a:avLst/>
        </a:prstGeom>
        <a:solidFill>
          <a:schemeClr val="accent2">
            <a:hueOff val="344629"/>
            <a:satOff val="6452"/>
            <a:lumOff val="-39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kern="1200" dirty="0">
              <a:latin typeface="+mj-lt"/>
            </a:rPr>
            <a:t>Een extra vak kan niet geroosterd worden, dus ga ervan uit dat je geen lessen kunt volgen.</a:t>
          </a:r>
          <a:endParaRPr lang="en-US" sz="1600" kern="1200" dirty="0">
            <a:latin typeface="+mj-lt"/>
          </a:endParaRPr>
        </a:p>
      </dsp:txBody>
      <dsp:txXfrm>
        <a:off x="18734" y="947402"/>
        <a:ext cx="8083785" cy="346292"/>
      </dsp:txXfrm>
    </dsp:sp>
    <dsp:sp modelId="{3C4B58A0-CDF3-43A7-95AA-BF16558BA579}">
      <dsp:nvSpPr>
        <dsp:cNvPr id="0" name=""/>
        <dsp:cNvSpPr/>
      </dsp:nvSpPr>
      <dsp:spPr>
        <a:xfrm>
          <a:off x="0" y="1312428"/>
          <a:ext cx="8121253"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85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nl-NL" sz="1200" kern="1200" dirty="0">
              <a:latin typeface="+mj-lt"/>
            </a:rPr>
            <a:t>Een extra vak geeft toegang tot de studiewijzers,</a:t>
          </a:r>
          <a:endParaRPr lang="en-US" sz="1200" kern="1200" dirty="0">
            <a:latin typeface="+mj-lt"/>
          </a:endParaRPr>
        </a:p>
        <a:p>
          <a:pPr marL="114300" lvl="1" indent="-114300" algn="l" defTabSz="533400">
            <a:lnSpc>
              <a:spcPct val="90000"/>
            </a:lnSpc>
            <a:spcBef>
              <a:spcPct val="0"/>
            </a:spcBef>
            <a:spcAft>
              <a:spcPct val="20000"/>
            </a:spcAft>
            <a:buChar char="•"/>
          </a:pPr>
          <a:r>
            <a:rPr lang="nl-NL" sz="1200" kern="1200" dirty="0">
              <a:latin typeface="+mj-lt"/>
            </a:rPr>
            <a:t>en tot de toetsen van het PTA .</a:t>
          </a:r>
          <a:endParaRPr lang="en-US" sz="1200" kern="1200" dirty="0">
            <a:latin typeface="+mj-lt"/>
          </a:endParaRPr>
        </a:p>
      </dsp:txBody>
      <dsp:txXfrm>
        <a:off x="0" y="1312428"/>
        <a:ext cx="8121253" cy="414000"/>
      </dsp:txXfrm>
    </dsp:sp>
    <dsp:sp modelId="{C4B153EC-E1F0-40AA-BC9D-C6C74714A257}">
      <dsp:nvSpPr>
        <dsp:cNvPr id="0" name=""/>
        <dsp:cNvSpPr/>
      </dsp:nvSpPr>
      <dsp:spPr>
        <a:xfrm>
          <a:off x="0" y="1726428"/>
          <a:ext cx="8121253" cy="383760"/>
        </a:xfrm>
        <a:prstGeom prst="roundRect">
          <a:avLst/>
        </a:prstGeom>
        <a:solidFill>
          <a:schemeClr val="accent2">
            <a:hueOff val="689259"/>
            <a:satOff val="12903"/>
            <a:lumOff val="-78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kern="1200" dirty="0">
              <a:latin typeface="+mj-lt"/>
            </a:rPr>
            <a:t>Apart aanvragen.</a:t>
          </a:r>
          <a:endParaRPr lang="en-US" sz="1600" kern="1200" dirty="0">
            <a:latin typeface="+mj-lt"/>
          </a:endParaRPr>
        </a:p>
      </dsp:txBody>
      <dsp:txXfrm>
        <a:off x="18734" y="1745162"/>
        <a:ext cx="8083785" cy="346292"/>
      </dsp:txXfrm>
    </dsp:sp>
    <dsp:sp modelId="{7C4C5E51-8710-4AD7-9553-A79BE5AC8CD0}">
      <dsp:nvSpPr>
        <dsp:cNvPr id="0" name=""/>
        <dsp:cNvSpPr/>
      </dsp:nvSpPr>
      <dsp:spPr>
        <a:xfrm>
          <a:off x="0" y="2110188"/>
          <a:ext cx="8121253" cy="264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85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nl-NL" sz="1200" kern="1200" dirty="0">
              <a:latin typeface="+mj-lt"/>
            </a:rPr>
            <a:t>Aanvragen via Keuzevak vóór 9 januari 2026.</a:t>
          </a:r>
          <a:endParaRPr lang="en-US" sz="1200" kern="1200" dirty="0">
            <a:latin typeface="+mj-lt"/>
          </a:endParaRPr>
        </a:p>
      </dsp:txBody>
      <dsp:txXfrm>
        <a:off x="0" y="2110188"/>
        <a:ext cx="8121253" cy="264960"/>
      </dsp:txXfrm>
    </dsp:sp>
    <dsp:sp modelId="{14B7458D-54A8-432A-ACDE-2E8842E547DE}">
      <dsp:nvSpPr>
        <dsp:cNvPr id="0" name=""/>
        <dsp:cNvSpPr/>
      </dsp:nvSpPr>
      <dsp:spPr>
        <a:xfrm>
          <a:off x="0" y="2375148"/>
          <a:ext cx="8121253" cy="383760"/>
        </a:xfrm>
        <a:prstGeom prst="roundRect">
          <a:avLst/>
        </a:prstGeom>
        <a:solidFill>
          <a:schemeClr val="accent2">
            <a:hueOff val="1033888"/>
            <a:satOff val="19355"/>
            <a:lumOff val="-117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b="0" kern="1200" dirty="0">
              <a:latin typeface="+mj-lt"/>
            </a:rPr>
            <a:t>Kies je een extra vak, dan maak je dat ook af in het havo programma.</a:t>
          </a:r>
          <a:endParaRPr lang="en-US" sz="1600" b="0" kern="1200" dirty="0">
            <a:latin typeface="+mj-lt"/>
          </a:endParaRPr>
        </a:p>
      </dsp:txBody>
      <dsp:txXfrm>
        <a:off x="18734" y="2393882"/>
        <a:ext cx="8083785" cy="346292"/>
      </dsp:txXfrm>
    </dsp:sp>
    <dsp:sp modelId="{1D34A936-971F-4B8D-A8F3-C4C29EFDB8D1}">
      <dsp:nvSpPr>
        <dsp:cNvPr id="0" name=""/>
        <dsp:cNvSpPr/>
      </dsp:nvSpPr>
      <dsp:spPr>
        <a:xfrm>
          <a:off x="0" y="2758908"/>
          <a:ext cx="8121253" cy="264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850"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nl-NL" sz="1200" kern="1200" dirty="0">
              <a:latin typeface="+mj-lt"/>
            </a:rPr>
            <a:t>Telt dan ook uiteraard mee voor de overgang.</a:t>
          </a:r>
          <a:endParaRPr lang="en-US" sz="1200" kern="1200" dirty="0">
            <a:latin typeface="+mj-lt"/>
          </a:endParaRPr>
        </a:p>
      </dsp:txBody>
      <dsp:txXfrm>
        <a:off x="0" y="2758908"/>
        <a:ext cx="8121253" cy="264960"/>
      </dsp:txXfrm>
    </dsp:sp>
    <dsp:sp modelId="{24FB34FD-DAD8-4689-9862-5C52FFF5150D}">
      <dsp:nvSpPr>
        <dsp:cNvPr id="0" name=""/>
        <dsp:cNvSpPr/>
      </dsp:nvSpPr>
      <dsp:spPr>
        <a:xfrm>
          <a:off x="0" y="3023868"/>
          <a:ext cx="8121253" cy="383760"/>
        </a:xfrm>
        <a:prstGeom prst="roundRect">
          <a:avLst/>
        </a:prstGeom>
        <a:solidFill>
          <a:schemeClr val="accent2">
            <a:hueOff val="1378517"/>
            <a:satOff val="25807"/>
            <a:lumOff val="-156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kern="1200" dirty="0">
              <a:latin typeface="+mj-lt"/>
            </a:rPr>
            <a:t>Een extra vak is </a:t>
          </a:r>
          <a:r>
            <a:rPr lang="nl-NL" sz="1600" b="1" kern="1200" dirty="0">
              <a:latin typeface="+mj-lt"/>
            </a:rPr>
            <a:t>geen vereiste </a:t>
          </a:r>
          <a:r>
            <a:rPr lang="nl-NL" sz="1600" kern="1200" dirty="0">
              <a:latin typeface="+mj-lt"/>
            </a:rPr>
            <a:t>meer voor doorstroom naar het vwo.</a:t>
          </a:r>
          <a:endParaRPr lang="en-US" sz="1600" kern="1200" dirty="0">
            <a:latin typeface="+mj-lt"/>
          </a:endParaRPr>
        </a:p>
      </dsp:txBody>
      <dsp:txXfrm>
        <a:off x="18734" y="3042602"/>
        <a:ext cx="8083785" cy="3462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9F87AC-4964-4F8F-92CB-E0FD2FAC8FA6}">
      <dsp:nvSpPr>
        <dsp:cNvPr id="0" name=""/>
        <dsp:cNvSpPr/>
      </dsp:nvSpPr>
      <dsp:spPr>
        <a:xfrm>
          <a:off x="0" y="49643"/>
          <a:ext cx="4838958" cy="21411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nl-NL" sz="3000" kern="1200" dirty="0"/>
            <a:t>In de mailbox van het school e-mail adres ontvang je een link om het wachtwoord aan te maken.</a:t>
          </a:r>
          <a:endParaRPr lang="en-US" sz="3000" kern="1200" dirty="0"/>
        </a:p>
      </dsp:txBody>
      <dsp:txXfrm>
        <a:off x="104520" y="154163"/>
        <a:ext cx="4629918" cy="1932060"/>
      </dsp:txXfrm>
    </dsp:sp>
    <dsp:sp modelId="{963D51F7-216E-4F93-8E6C-FB62AC269DF8}">
      <dsp:nvSpPr>
        <dsp:cNvPr id="0" name=""/>
        <dsp:cNvSpPr/>
      </dsp:nvSpPr>
      <dsp:spPr>
        <a:xfrm>
          <a:off x="0" y="2277143"/>
          <a:ext cx="4838958" cy="2141100"/>
        </a:xfrm>
        <a:prstGeom prst="roundRect">
          <a:avLst/>
        </a:prstGeom>
        <a:solidFill>
          <a:schemeClr val="accent2">
            <a:hueOff val="1378517"/>
            <a:satOff val="25807"/>
            <a:lumOff val="-156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nl-NL" sz="3000" kern="1200"/>
            <a:t>Nadat via deze link een wachtwoord is aangemaakt kan je inloggen.</a:t>
          </a:r>
          <a:endParaRPr lang="en-US" sz="3000" kern="1200"/>
        </a:p>
      </dsp:txBody>
      <dsp:txXfrm>
        <a:off x="104520" y="2381663"/>
        <a:ext cx="4629918" cy="19320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50444" y="0"/>
            <a:ext cx="2945659" cy="496332"/>
          </a:xfrm>
          <a:prstGeom prst="rect">
            <a:avLst/>
          </a:prstGeom>
        </p:spPr>
        <p:txBody>
          <a:bodyPr vert="horz" lIns="91440" tIns="45720" rIns="91440" bIns="45720" rtlCol="0"/>
          <a:lstStyle>
            <a:lvl1pPr algn="r">
              <a:defRPr sz="1200"/>
            </a:lvl1pPr>
          </a:lstStyle>
          <a:p>
            <a:fld id="{11431A82-F08B-4960-9A10-07BD62C53F46}" type="datetimeFigureOut">
              <a:rPr lang="nl-NL" smtClean="0"/>
              <a:t>2-12-2025</a:t>
            </a:fld>
            <a:endParaRPr lang="nl-NL"/>
          </a:p>
        </p:txBody>
      </p:sp>
      <p:sp>
        <p:nvSpPr>
          <p:cNvPr id="4" name="Tijdelijke aanduiding voor voettekst 3"/>
          <p:cNvSpPr>
            <a:spLocks noGrp="1"/>
          </p:cNvSpPr>
          <p:nvPr>
            <p:ph type="ftr" sz="quarter" idx="2"/>
          </p:nvPr>
        </p:nvSpPr>
        <p:spPr>
          <a:xfrm>
            <a:off x="1" y="9428584"/>
            <a:ext cx="2945659" cy="496332"/>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50444" y="9428584"/>
            <a:ext cx="2945659" cy="496332"/>
          </a:xfrm>
          <a:prstGeom prst="rect">
            <a:avLst/>
          </a:prstGeom>
        </p:spPr>
        <p:txBody>
          <a:bodyPr vert="horz" lIns="91440" tIns="45720" rIns="91440" bIns="45720" rtlCol="0" anchor="b"/>
          <a:lstStyle>
            <a:lvl1pPr algn="r">
              <a:defRPr sz="1200"/>
            </a:lvl1pPr>
          </a:lstStyle>
          <a:p>
            <a:fld id="{AF75C2B5-3EF1-4E4D-927D-D09BCCCAA78F}" type="slidenum">
              <a:rPr lang="nl-NL" smtClean="0"/>
              <a:t>‹nr.›</a:t>
            </a:fld>
            <a:endParaRPr lang="nl-NL"/>
          </a:p>
        </p:txBody>
      </p:sp>
    </p:spTree>
    <p:extLst>
      <p:ext uri="{BB962C8B-B14F-4D97-AF65-F5344CB8AC3E}">
        <p14:creationId xmlns:p14="http://schemas.microsoft.com/office/powerpoint/2010/main" val="35618937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3E7C2A1F-16C2-4C99-AD2E-C83896B1D3F5}" type="datetimeFigureOut">
              <a:rPr lang="nl-NL" smtClean="0"/>
              <a:t>2-12-2025</a:t>
            </a:fld>
            <a:endParaRPr lang="nl-NL"/>
          </a:p>
        </p:txBody>
      </p:sp>
      <p:sp>
        <p:nvSpPr>
          <p:cNvPr id="4" name="Tijdelijke aanduiding voor dia-afbeelding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15154"/>
            <a:ext cx="5438140" cy="4466987"/>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2379B5CD-CE90-42B6-B2E5-B9E68E372703}" type="slidenum">
              <a:rPr lang="nl-NL" smtClean="0"/>
              <a:t>‹nr.›</a:t>
            </a:fld>
            <a:endParaRPr lang="nl-NL"/>
          </a:p>
        </p:txBody>
      </p:sp>
    </p:spTree>
    <p:extLst>
      <p:ext uri="{BB962C8B-B14F-4D97-AF65-F5344CB8AC3E}">
        <p14:creationId xmlns:p14="http://schemas.microsoft.com/office/powerpoint/2010/main" val="281361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2379B5CD-CE90-42B6-B2E5-B9E68E372703}" type="slidenum">
              <a:rPr lang="nl-NL" smtClean="0"/>
              <a:t>1</a:t>
            </a:fld>
            <a:endParaRPr lang="nl-NL"/>
          </a:p>
        </p:txBody>
      </p:sp>
    </p:spTree>
    <p:extLst>
      <p:ext uri="{BB962C8B-B14F-4D97-AF65-F5344CB8AC3E}">
        <p14:creationId xmlns:p14="http://schemas.microsoft.com/office/powerpoint/2010/main" val="3769213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Vanavond gaan wij een voorlichting geven over de profielen op de IVKO school. De mentoren, schoolleiding en decanen helpen jullie graag verder met kiezen en begeleiden door het proces. </a:t>
            </a:r>
          </a:p>
        </p:txBody>
      </p:sp>
      <p:sp>
        <p:nvSpPr>
          <p:cNvPr id="4" name="Tijdelijke aanduiding voor dianummer 3"/>
          <p:cNvSpPr>
            <a:spLocks noGrp="1"/>
          </p:cNvSpPr>
          <p:nvPr>
            <p:ph type="sldNum" sz="quarter" idx="10"/>
          </p:nvPr>
        </p:nvSpPr>
        <p:spPr/>
        <p:txBody>
          <a:bodyPr/>
          <a:lstStyle/>
          <a:p>
            <a:fld id="{2379B5CD-CE90-42B6-B2E5-B9E68E372703}" type="slidenum">
              <a:rPr lang="nl-NL" smtClean="0"/>
              <a:t>2</a:t>
            </a:fld>
            <a:endParaRPr lang="nl-NL"/>
          </a:p>
        </p:txBody>
      </p:sp>
    </p:spTree>
    <p:extLst>
      <p:ext uri="{BB962C8B-B14F-4D97-AF65-F5344CB8AC3E}">
        <p14:creationId xmlns:p14="http://schemas.microsoft.com/office/powerpoint/2010/main" val="2942349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379B5CD-CE90-42B6-B2E5-B9E68E372703}" type="slidenum">
              <a:rPr lang="nl-NL" smtClean="0"/>
              <a:t>3</a:t>
            </a:fld>
            <a:endParaRPr lang="nl-NL"/>
          </a:p>
        </p:txBody>
      </p:sp>
    </p:spTree>
    <p:extLst>
      <p:ext uri="{BB962C8B-B14F-4D97-AF65-F5344CB8AC3E}">
        <p14:creationId xmlns:p14="http://schemas.microsoft.com/office/powerpoint/2010/main" val="57719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379B5CD-CE90-42B6-B2E5-B9E68E372703}" type="slidenum">
              <a:rPr lang="nl-NL" smtClean="0"/>
              <a:t>4</a:t>
            </a:fld>
            <a:endParaRPr lang="nl-NL"/>
          </a:p>
        </p:txBody>
      </p:sp>
    </p:spTree>
    <p:extLst>
      <p:ext uri="{BB962C8B-B14F-4D97-AF65-F5344CB8AC3E}">
        <p14:creationId xmlns:p14="http://schemas.microsoft.com/office/powerpoint/2010/main" val="1884235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379B5CD-CE90-42B6-B2E5-B9E68E372703}" type="slidenum">
              <a:rPr lang="nl-NL" smtClean="0"/>
              <a:t>12</a:t>
            </a:fld>
            <a:endParaRPr lang="nl-NL"/>
          </a:p>
        </p:txBody>
      </p:sp>
    </p:spTree>
    <p:extLst>
      <p:ext uri="{BB962C8B-B14F-4D97-AF65-F5344CB8AC3E}">
        <p14:creationId xmlns:p14="http://schemas.microsoft.com/office/powerpoint/2010/main" val="3712786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379B5CD-CE90-42B6-B2E5-B9E68E372703}" type="slidenum">
              <a:rPr lang="nl-NL" smtClean="0"/>
              <a:t>32</a:t>
            </a:fld>
            <a:endParaRPr lang="nl-NL"/>
          </a:p>
        </p:txBody>
      </p:sp>
    </p:spTree>
    <p:extLst>
      <p:ext uri="{BB962C8B-B14F-4D97-AF65-F5344CB8AC3E}">
        <p14:creationId xmlns:p14="http://schemas.microsoft.com/office/powerpoint/2010/main" val="2355209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2379B5CD-CE90-42B6-B2E5-B9E68E372703}" type="slidenum">
              <a:rPr lang="nl-NL" smtClean="0"/>
              <a:t>37</a:t>
            </a:fld>
            <a:endParaRPr lang="nl-NL"/>
          </a:p>
        </p:txBody>
      </p:sp>
    </p:spTree>
    <p:extLst>
      <p:ext uri="{BB962C8B-B14F-4D97-AF65-F5344CB8AC3E}">
        <p14:creationId xmlns:p14="http://schemas.microsoft.com/office/powerpoint/2010/main" val="3581429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379B5CD-CE90-42B6-B2E5-B9E68E372703}" type="slidenum">
              <a:rPr lang="nl-NL" smtClean="0"/>
              <a:t>44</a:t>
            </a:fld>
            <a:endParaRPr lang="nl-NL"/>
          </a:p>
        </p:txBody>
      </p:sp>
    </p:spTree>
    <p:extLst>
      <p:ext uri="{BB962C8B-B14F-4D97-AF65-F5344CB8AC3E}">
        <p14:creationId xmlns:p14="http://schemas.microsoft.com/office/powerpoint/2010/main" val="2049370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4427D4-B5DC-4C5A-8CE6-16B6CE678DDE}"/>
              </a:ext>
            </a:extLst>
          </p:cNvPr>
          <p:cNvSpPr>
            <a:spLocks noGrp="1"/>
          </p:cNvSpPr>
          <p:nvPr>
            <p:ph type="ctrTitle"/>
          </p:nvPr>
        </p:nvSpPr>
        <p:spPr>
          <a:xfrm>
            <a:off x="1143000" y="1122363"/>
            <a:ext cx="6858000" cy="2387600"/>
          </a:xfrm>
        </p:spPr>
        <p:txBody>
          <a:bodyPr anchor="b"/>
          <a:lstStyle>
            <a:lvl1pPr algn="ctr">
              <a:defRPr sz="4500"/>
            </a:lvl1pPr>
          </a:lstStyle>
          <a:p>
            <a:r>
              <a:rPr lang="nl-NL"/>
              <a:t>Klik om stijl te bewerken</a:t>
            </a:r>
          </a:p>
        </p:txBody>
      </p:sp>
      <p:sp>
        <p:nvSpPr>
          <p:cNvPr id="3" name="Ondertitel 2">
            <a:extLst>
              <a:ext uri="{FF2B5EF4-FFF2-40B4-BE49-F238E27FC236}">
                <a16:creationId xmlns:a16="http://schemas.microsoft.com/office/drawing/2014/main" id="{8829B808-E0D1-4DD6-8C34-73704CCFA1E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B74D63BA-FA96-4349-8364-9F712EA00BB4}"/>
              </a:ext>
            </a:extLst>
          </p:cNvPr>
          <p:cNvSpPr>
            <a:spLocks noGrp="1"/>
          </p:cNvSpPr>
          <p:nvPr>
            <p:ph type="dt" sz="half" idx="10"/>
          </p:nvPr>
        </p:nvSpPr>
        <p:spPr/>
        <p:txBody>
          <a:bodyPr/>
          <a:lstStyle/>
          <a:p>
            <a:fld id="{58E0472A-84CE-4858-9D01-A290A1D89C92}" type="datetimeFigureOut">
              <a:rPr lang="nl-NL" smtClean="0"/>
              <a:t>2-12-2025</a:t>
            </a:fld>
            <a:endParaRPr lang="nl-NL"/>
          </a:p>
        </p:txBody>
      </p:sp>
      <p:sp>
        <p:nvSpPr>
          <p:cNvPr id="5" name="Tijdelijke aanduiding voor voettekst 4">
            <a:extLst>
              <a:ext uri="{FF2B5EF4-FFF2-40B4-BE49-F238E27FC236}">
                <a16:creationId xmlns:a16="http://schemas.microsoft.com/office/drawing/2014/main" id="{91FEF56A-93FD-4949-A3B2-3E6FCCB4559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06B18EB-E22E-4297-96CB-0BE7FAF243D2}"/>
              </a:ext>
            </a:extLst>
          </p:cNvPr>
          <p:cNvSpPr>
            <a:spLocks noGrp="1"/>
          </p:cNvSpPr>
          <p:nvPr>
            <p:ph type="sldNum" sz="quarter" idx="12"/>
          </p:nvPr>
        </p:nvSpPr>
        <p:spPr/>
        <p:txBody>
          <a:bodyPr/>
          <a:lstStyle/>
          <a:p>
            <a:fld id="{015800B0-E3D5-40C3-9F8B-A6E3195F9BFA}" type="slidenum">
              <a:rPr lang="nl-NL" smtClean="0"/>
              <a:t>‹nr.›</a:t>
            </a:fld>
            <a:endParaRPr lang="nl-NL"/>
          </a:p>
        </p:txBody>
      </p:sp>
    </p:spTree>
    <p:extLst>
      <p:ext uri="{BB962C8B-B14F-4D97-AF65-F5344CB8AC3E}">
        <p14:creationId xmlns:p14="http://schemas.microsoft.com/office/powerpoint/2010/main" val="1132674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79C5CD-312F-4B7D-8E94-E38634F636B7}"/>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A292F67-167B-47CC-895B-03A3A94392C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D45059E-A3D7-4616-A890-224AD06D2713}"/>
              </a:ext>
            </a:extLst>
          </p:cNvPr>
          <p:cNvSpPr>
            <a:spLocks noGrp="1"/>
          </p:cNvSpPr>
          <p:nvPr>
            <p:ph type="dt" sz="half" idx="10"/>
          </p:nvPr>
        </p:nvSpPr>
        <p:spPr/>
        <p:txBody>
          <a:bodyPr/>
          <a:lstStyle/>
          <a:p>
            <a:fld id="{58E0472A-84CE-4858-9D01-A290A1D89C92}" type="datetimeFigureOut">
              <a:rPr lang="nl-NL" smtClean="0"/>
              <a:t>2-12-2025</a:t>
            </a:fld>
            <a:endParaRPr lang="nl-NL"/>
          </a:p>
        </p:txBody>
      </p:sp>
      <p:sp>
        <p:nvSpPr>
          <p:cNvPr id="5" name="Tijdelijke aanduiding voor voettekst 4">
            <a:extLst>
              <a:ext uri="{FF2B5EF4-FFF2-40B4-BE49-F238E27FC236}">
                <a16:creationId xmlns:a16="http://schemas.microsoft.com/office/drawing/2014/main" id="{784B66EA-A62C-46CB-85C1-A19CE617FF5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E2FAE45-3208-4202-8B50-74EE625A04E7}"/>
              </a:ext>
            </a:extLst>
          </p:cNvPr>
          <p:cNvSpPr>
            <a:spLocks noGrp="1"/>
          </p:cNvSpPr>
          <p:nvPr>
            <p:ph type="sldNum" sz="quarter" idx="12"/>
          </p:nvPr>
        </p:nvSpPr>
        <p:spPr/>
        <p:txBody>
          <a:bodyPr/>
          <a:lstStyle/>
          <a:p>
            <a:fld id="{015800B0-E3D5-40C3-9F8B-A6E3195F9BFA}" type="slidenum">
              <a:rPr lang="nl-NL" smtClean="0"/>
              <a:t>‹nr.›</a:t>
            </a:fld>
            <a:endParaRPr lang="nl-NL"/>
          </a:p>
        </p:txBody>
      </p:sp>
    </p:spTree>
    <p:extLst>
      <p:ext uri="{BB962C8B-B14F-4D97-AF65-F5344CB8AC3E}">
        <p14:creationId xmlns:p14="http://schemas.microsoft.com/office/powerpoint/2010/main" val="3343717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15692AC-4636-4B1D-92C9-1ABE845361EC}"/>
              </a:ext>
            </a:extLst>
          </p:cNvPr>
          <p:cNvSpPr>
            <a:spLocks noGrp="1"/>
          </p:cNvSpPr>
          <p:nvPr>
            <p:ph type="title" orient="vert"/>
          </p:nvPr>
        </p:nvSpPr>
        <p:spPr>
          <a:xfrm>
            <a:off x="6543675" y="365125"/>
            <a:ext cx="1971675"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EC37D6E-B366-4D23-B338-47CF21308F5B}"/>
              </a:ext>
            </a:extLst>
          </p:cNvPr>
          <p:cNvSpPr>
            <a:spLocks noGrp="1"/>
          </p:cNvSpPr>
          <p:nvPr>
            <p:ph type="body" orient="vert" idx="1"/>
          </p:nvPr>
        </p:nvSpPr>
        <p:spPr>
          <a:xfrm>
            <a:off x="628650" y="365125"/>
            <a:ext cx="5800725"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EEA3832-D20F-4F8D-8E33-566487CEBE63}"/>
              </a:ext>
            </a:extLst>
          </p:cNvPr>
          <p:cNvSpPr>
            <a:spLocks noGrp="1"/>
          </p:cNvSpPr>
          <p:nvPr>
            <p:ph type="dt" sz="half" idx="10"/>
          </p:nvPr>
        </p:nvSpPr>
        <p:spPr/>
        <p:txBody>
          <a:bodyPr/>
          <a:lstStyle/>
          <a:p>
            <a:fld id="{58E0472A-84CE-4858-9D01-A290A1D89C92}" type="datetimeFigureOut">
              <a:rPr lang="nl-NL" smtClean="0"/>
              <a:t>2-12-2025</a:t>
            </a:fld>
            <a:endParaRPr lang="nl-NL"/>
          </a:p>
        </p:txBody>
      </p:sp>
      <p:sp>
        <p:nvSpPr>
          <p:cNvPr id="5" name="Tijdelijke aanduiding voor voettekst 4">
            <a:extLst>
              <a:ext uri="{FF2B5EF4-FFF2-40B4-BE49-F238E27FC236}">
                <a16:creationId xmlns:a16="http://schemas.microsoft.com/office/drawing/2014/main" id="{9050BB3C-26FE-4BD5-A13A-B9FFB0B38CD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C4BA4C4-0E36-41F9-81E2-3E6AF5B0FF63}"/>
              </a:ext>
            </a:extLst>
          </p:cNvPr>
          <p:cNvSpPr>
            <a:spLocks noGrp="1"/>
          </p:cNvSpPr>
          <p:nvPr>
            <p:ph type="sldNum" sz="quarter" idx="12"/>
          </p:nvPr>
        </p:nvSpPr>
        <p:spPr/>
        <p:txBody>
          <a:bodyPr/>
          <a:lstStyle/>
          <a:p>
            <a:fld id="{015800B0-E3D5-40C3-9F8B-A6E3195F9BFA}" type="slidenum">
              <a:rPr lang="nl-NL" smtClean="0"/>
              <a:t>‹nr.›</a:t>
            </a:fld>
            <a:endParaRPr lang="nl-NL"/>
          </a:p>
        </p:txBody>
      </p:sp>
    </p:spTree>
    <p:extLst>
      <p:ext uri="{BB962C8B-B14F-4D97-AF65-F5344CB8AC3E}">
        <p14:creationId xmlns:p14="http://schemas.microsoft.com/office/powerpoint/2010/main" val="509045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5400" cap="all" baseline="0">
                <a:solidFill>
                  <a:schemeClr val="tx2"/>
                </a:solidFill>
              </a:defRPr>
            </a:lvl1pPr>
          </a:lstStyle>
          <a:p>
            <a:r>
              <a:rPr lang="nl-NL"/>
              <a:t>Klik om stijl te bewerken</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725">
                <a:solidFill>
                  <a:schemeClr val="bg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87DE6118-2437-4B30-8E3C-4D2BE6020583}" type="datetimeFigureOut">
              <a:rPr lang="en-US" dirty="0"/>
              <a:pPr/>
              <a:t>12/2/2025</a:t>
            </a:fld>
            <a:endParaRPr lang="en-US" dirty="0"/>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69E57DC2-970A-4B3E-BB1C-7A09969E49DF}" type="slidenum">
              <a:rPr lang="en-US" dirty="0"/>
              <a:pPr/>
              <a:t>‹nr.›</a:t>
            </a:fld>
            <a:endParaRPr lang="en-US" dirty="0"/>
          </a:p>
        </p:txBody>
      </p:sp>
      <p:grpSp>
        <p:nvGrpSpPr>
          <p:cNvPr id="9" name="Group 8"/>
          <p:cNvGrpSpPr/>
          <p:nvPr/>
        </p:nvGrpSpPr>
        <p:grpSpPr>
          <a:xfrm>
            <a:off x="564644" y="744470"/>
            <a:ext cx="8005588"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nl-NL"/>
            </a:p>
          </p:txBody>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nl-NL"/>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B9C0C7A-1F44-4FD4-AEDA-411047C7B1F8}" type="datetimeFigureOut">
              <a:rPr lang="nl-NL" smtClean="0"/>
              <a:t>2-12-2025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3F2320B-F3B5-44F3-8D88-4DCB0E2A34F8}" type="slidenum">
              <a:rPr lang="nl-NL" smtClean="0"/>
              <a:t>‹nr.›</a:t>
            </a:fld>
            <a:endParaRPr lang="nl-NL"/>
          </a:p>
        </p:txBody>
      </p:sp>
    </p:spTree>
    <p:extLst>
      <p:ext uri="{BB962C8B-B14F-4D97-AF65-F5344CB8AC3E}">
        <p14:creationId xmlns:p14="http://schemas.microsoft.com/office/powerpoint/2010/main" val="895326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grpSp>
        <p:nvGrpSpPr>
          <p:cNvPr id="16" name="Group 15"/>
          <p:cNvGrpSpPr/>
          <p:nvPr/>
        </p:nvGrpSpPr>
        <p:grpSpPr>
          <a:xfrm>
            <a:off x="0" y="-8467"/>
            <a:ext cx="9144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grpSp>
      <p:sp>
        <p:nvSpPr>
          <p:cNvPr id="2" name="Title 1"/>
          <p:cNvSpPr>
            <a:spLocks noGrp="1"/>
          </p:cNvSpPr>
          <p:nvPr>
            <p:ph type="ctrTitle"/>
          </p:nvPr>
        </p:nvSpPr>
        <p:spPr>
          <a:xfrm>
            <a:off x="1130300" y="2404534"/>
            <a:ext cx="5825202" cy="1646302"/>
          </a:xfrm>
        </p:spPr>
        <p:txBody>
          <a:bodyPr anchor="b">
            <a:noAutofit/>
          </a:bodyPr>
          <a:lstStyle>
            <a:lvl1pPr algn="r">
              <a:defRPr sz="4050">
                <a:solidFill>
                  <a:schemeClr val="accent1">
                    <a:lumMod val="75000"/>
                  </a:schemeClr>
                </a:solidFill>
              </a:defRPr>
            </a:lvl1pPr>
          </a:lstStyle>
          <a:p>
            <a:r>
              <a:rPr lang="nl-NL"/>
              <a:t>Klik om stijl te bewerken</a:t>
            </a:r>
            <a:endParaRPr lang="en-US" dirty="0"/>
          </a:p>
        </p:txBody>
      </p:sp>
      <p:sp>
        <p:nvSpPr>
          <p:cNvPr id="3" name="Subtitle 2"/>
          <p:cNvSpPr>
            <a:spLocks noGrp="1"/>
          </p:cNvSpPr>
          <p:nvPr>
            <p:ph type="subTitle" idx="1"/>
          </p:nvPr>
        </p:nvSpPr>
        <p:spPr>
          <a:xfrm>
            <a:off x="1130300" y="4050834"/>
            <a:ext cx="5825202" cy="1096899"/>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4B9C0C7A-1F44-4FD4-AEDA-411047C7B1F8}" type="datetimeFigureOut">
              <a:rPr lang="nl-NL" smtClean="0"/>
              <a:t>2-12-2025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3F2320B-F3B5-44F3-8D88-4DCB0E2A34F8}" type="slidenum">
              <a:rPr lang="nl-NL" smtClean="0"/>
              <a:t>‹nr.›</a:t>
            </a:fld>
            <a:endParaRPr lang="nl-NL"/>
          </a:p>
        </p:txBody>
      </p:sp>
    </p:spTree>
    <p:extLst>
      <p:ext uri="{BB962C8B-B14F-4D97-AF65-F5344CB8AC3E}">
        <p14:creationId xmlns:p14="http://schemas.microsoft.com/office/powerpoint/2010/main" val="1428265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1122363"/>
            <a:ext cx="6858000" cy="2387600"/>
          </a:xfrm>
        </p:spPr>
        <p:txBody>
          <a:bodyPr anchor="b"/>
          <a:lstStyle>
            <a:lvl1pPr algn="ctr">
              <a:defRPr sz="4500"/>
            </a:lvl1pPr>
          </a:lstStyle>
          <a:p>
            <a:r>
              <a:rPr lang="nl-NL"/>
              <a:t>Klik om de stijl te bewerken</a:t>
            </a:r>
          </a:p>
        </p:txBody>
      </p:sp>
      <p:sp>
        <p:nvSpPr>
          <p:cNvPr id="3" name="Ondertitel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64F06ADB-C73D-41F6-AD5A-6B6B003661BE}" type="datetimeFigureOut">
              <a:rPr lang="nl-NL" smtClean="0"/>
              <a:t>2-12-2025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ACDB3E3-A333-46A5-B7EC-A42E45EEDB7B}" type="slidenum">
              <a:rPr lang="nl-NL" smtClean="0"/>
              <a:t>‹nr.›</a:t>
            </a:fld>
            <a:endParaRPr lang="nl-NL"/>
          </a:p>
        </p:txBody>
      </p:sp>
    </p:spTree>
    <p:extLst>
      <p:ext uri="{BB962C8B-B14F-4D97-AF65-F5344CB8AC3E}">
        <p14:creationId xmlns:p14="http://schemas.microsoft.com/office/powerpoint/2010/main" val="56552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64F06ADB-C73D-41F6-AD5A-6B6B003661BE}" type="datetimeFigureOut">
              <a:rPr lang="nl-NL" smtClean="0"/>
              <a:t>2-12-2025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ACDB3E3-A333-46A5-B7EC-A42E45EEDB7B}" type="slidenum">
              <a:rPr lang="nl-NL" smtClean="0"/>
              <a:t>‹nr.›</a:t>
            </a:fld>
            <a:endParaRPr lang="nl-NL"/>
          </a:p>
        </p:txBody>
      </p:sp>
    </p:spTree>
    <p:extLst>
      <p:ext uri="{BB962C8B-B14F-4D97-AF65-F5344CB8AC3E}">
        <p14:creationId xmlns:p14="http://schemas.microsoft.com/office/powerpoint/2010/main" val="23145236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9"/>
            <a:ext cx="7886700" cy="2852737"/>
          </a:xfrm>
        </p:spPr>
        <p:txBody>
          <a:bodyPr anchor="b"/>
          <a:lstStyle>
            <a:lvl1pPr>
              <a:defRPr sz="4500"/>
            </a:lvl1pPr>
          </a:lstStyle>
          <a:p>
            <a:r>
              <a:rPr lang="nl-NL"/>
              <a:t>Klik om de stijl te bewerken</a:t>
            </a:r>
          </a:p>
        </p:txBody>
      </p:sp>
      <p:sp>
        <p:nvSpPr>
          <p:cNvPr id="3" name="Tijdelijke aanduiding voor tekst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Tekststijl van het model bewerken</a:t>
            </a:r>
          </a:p>
        </p:txBody>
      </p:sp>
      <p:sp>
        <p:nvSpPr>
          <p:cNvPr id="4" name="Tijdelijke aanduiding voor datum 3"/>
          <p:cNvSpPr>
            <a:spLocks noGrp="1"/>
          </p:cNvSpPr>
          <p:nvPr>
            <p:ph type="dt" sz="half" idx="10"/>
          </p:nvPr>
        </p:nvSpPr>
        <p:spPr/>
        <p:txBody>
          <a:bodyPr/>
          <a:lstStyle/>
          <a:p>
            <a:fld id="{64F06ADB-C73D-41F6-AD5A-6B6B003661BE}" type="datetimeFigureOut">
              <a:rPr lang="nl-NL" smtClean="0"/>
              <a:t>2-12-2025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ACDB3E3-A333-46A5-B7EC-A42E45EEDB7B}" type="slidenum">
              <a:rPr lang="nl-NL" smtClean="0"/>
              <a:t>‹nr.›</a:t>
            </a:fld>
            <a:endParaRPr lang="nl-NL"/>
          </a:p>
        </p:txBody>
      </p:sp>
    </p:spTree>
    <p:extLst>
      <p:ext uri="{BB962C8B-B14F-4D97-AF65-F5344CB8AC3E}">
        <p14:creationId xmlns:p14="http://schemas.microsoft.com/office/powerpoint/2010/main" val="7143665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628650" y="1825625"/>
            <a:ext cx="38862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29150" y="1825625"/>
            <a:ext cx="38862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64F06ADB-C73D-41F6-AD5A-6B6B003661BE}" type="datetimeFigureOut">
              <a:rPr lang="nl-NL" smtClean="0"/>
              <a:t>2-12-2025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ACDB3E3-A333-46A5-B7EC-A42E45EEDB7B}" type="slidenum">
              <a:rPr lang="nl-NL" smtClean="0"/>
              <a:t>‹nr.›</a:t>
            </a:fld>
            <a:endParaRPr lang="nl-NL"/>
          </a:p>
        </p:txBody>
      </p:sp>
    </p:spTree>
    <p:extLst>
      <p:ext uri="{BB962C8B-B14F-4D97-AF65-F5344CB8AC3E}">
        <p14:creationId xmlns:p14="http://schemas.microsoft.com/office/powerpoint/2010/main" val="877866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4AD071-95EC-45CC-A3D3-03BB5A3E414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0A6114B-AA25-47A1-A48E-2184AEF04C83}"/>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EE7C54E-026F-44D7-A988-C918556BBA46}"/>
              </a:ext>
            </a:extLst>
          </p:cNvPr>
          <p:cNvSpPr>
            <a:spLocks noGrp="1"/>
          </p:cNvSpPr>
          <p:nvPr>
            <p:ph type="dt" sz="half" idx="10"/>
          </p:nvPr>
        </p:nvSpPr>
        <p:spPr/>
        <p:txBody>
          <a:bodyPr/>
          <a:lstStyle/>
          <a:p>
            <a:fld id="{58E0472A-84CE-4858-9D01-A290A1D89C92}" type="datetimeFigureOut">
              <a:rPr lang="nl-NL" smtClean="0"/>
              <a:t>2-12-2025</a:t>
            </a:fld>
            <a:endParaRPr lang="nl-NL"/>
          </a:p>
        </p:txBody>
      </p:sp>
      <p:sp>
        <p:nvSpPr>
          <p:cNvPr id="5" name="Tijdelijke aanduiding voor voettekst 4">
            <a:extLst>
              <a:ext uri="{FF2B5EF4-FFF2-40B4-BE49-F238E27FC236}">
                <a16:creationId xmlns:a16="http://schemas.microsoft.com/office/drawing/2014/main" id="{3CF2A2AB-F721-4C53-9160-ADDBA3A90AE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B663EAA-37C0-46F3-9411-AC28C284F5E8}"/>
              </a:ext>
            </a:extLst>
          </p:cNvPr>
          <p:cNvSpPr>
            <a:spLocks noGrp="1"/>
          </p:cNvSpPr>
          <p:nvPr>
            <p:ph type="sldNum" sz="quarter" idx="12"/>
          </p:nvPr>
        </p:nvSpPr>
        <p:spPr/>
        <p:txBody>
          <a:bodyPr/>
          <a:lstStyle/>
          <a:p>
            <a:fld id="{015800B0-E3D5-40C3-9F8B-A6E3195F9BFA}" type="slidenum">
              <a:rPr lang="nl-NL" smtClean="0"/>
              <a:t>‹nr.›</a:t>
            </a:fld>
            <a:endParaRPr lang="nl-NL"/>
          </a:p>
        </p:txBody>
      </p:sp>
    </p:spTree>
    <p:extLst>
      <p:ext uri="{BB962C8B-B14F-4D97-AF65-F5344CB8AC3E}">
        <p14:creationId xmlns:p14="http://schemas.microsoft.com/office/powerpoint/2010/main" val="8983981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629841" y="365126"/>
            <a:ext cx="7886700" cy="1325563"/>
          </a:xfrm>
        </p:spPr>
        <p:txBody>
          <a:bodyPr/>
          <a:lstStyle/>
          <a:p>
            <a:r>
              <a:rPr lang="nl-NL"/>
              <a:t>Klik om de stijl te bewerken</a:t>
            </a:r>
          </a:p>
        </p:txBody>
      </p:sp>
      <p:sp>
        <p:nvSpPr>
          <p:cNvPr id="3" name="Tijdelijke aanduiding voor tekst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Tekststijl van het model bewerken</a:t>
            </a:r>
          </a:p>
        </p:txBody>
      </p:sp>
      <p:sp>
        <p:nvSpPr>
          <p:cNvPr id="4" name="Tijdelijke aanduiding voor inhoud 3"/>
          <p:cNvSpPr>
            <a:spLocks noGrp="1"/>
          </p:cNvSpPr>
          <p:nvPr>
            <p:ph sz="half" idx="2"/>
          </p:nvPr>
        </p:nvSpPr>
        <p:spPr>
          <a:xfrm>
            <a:off x="629842" y="2505075"/>
            <a:ext cx="3868340"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Tekststijl van het model bewerken</a:t>
            </a:r>
          </a:p>
        </p:txBody>
      </p:sp>
      <p:sp>
        <p:nvSpPr>
          <p:cNvPr id="6" name="Tijdelijke aanduiding voor inhoud 5"/>
          <p:cNvSpPr>
            <a:spLocks noGrp="1"/>
          </p:cNvSpPr>
          <p:nvPr>
            <p:ph sz="quarter" idx="4"/>
          </p:nvPr>
        </p:nvSpPr>
        <p:spPr>
          <a:xfrm>
            <a:off x="4629150" y="2505075"/>
            <a:ext cx="3887391"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64F06ADB-C73D-41F6-AD5A-6B6B003661BE}" type="datetimeFigureOut">
              <a:rPr lang="nl-NL" smtClean="0"/>
              <a:t>2-12-2025</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1ACDB3E3-A333-46A5-B7EC-A42E45EEDB7B}" type="slidenum">
              <a:rPr lang="nl-NL" smtClean="0"/>
              <a:t>‹nr.›</a:t>
            </a:fld>
            <a:endParaRPr lang="nl-NL"/>
          </a:p>
        </p:txBody>
      </p:sp>
    </p:spTree>
    <p:extLst>
      <p:ext uri="{BB962C8B-B14F-4D97-AF65-F5344CB8AC3E}">
        <p14:creationId xmlns:p14="http://schemas.microsoft.com/office/powerpoint/2010/main" val="41732314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64F06ADB-C73D-41F6-AD5A-6B6B003661BE}" type="datetimeFigureOut">
              <a:rPr lang="nl-NL" smtClean="0"/>
              <a:t>2-12-2025</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1ACDB3E3-A333-46A5-B7EC-A42E45EEDB7B}" type="slidenum">
              <a:rPr lang="nl-NL" smtClean="0"/>
              <a:t>‹nr.›</a:t>
            </a:fld>
            <a:endParaRPr lang="nl-NL"/>
          </a:p>
        </p:txBody>
      </p:sp>
    </p:spTree>
    <p:extLst>
      <p:ext uri="{BB962C8B-B14F-4D97-AF65-F5344CB8AC3E}">
        <p14:creationId xmlns:p14="http://schemas.microsoft.com/office/powerpoint/2010/main" val="13514211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64F06ADB-C73D-41F6-AD5A-6B6B003661BE}" type="datetimeFigureOut">
              <a:rPr lang="nl-NL" smtClean="0"/>
              <a:t>2-12-2025</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1ACDB3E3-A333-46A5-B7EC-A42E45EEDB7B}" type="slidenum">
              <a:rPr lang="nl-NL" smtClean="0"/>
              <a:t>‹nr.›</a:t>
            </a:fld>
            <a:endParaRPr lang="nl-NL"/>
          </a:p>
        </p:txBody>
      </p:sp>
    </p:spTree>
    <p:extLst>
      <p:ext uri="{BB962C8B-B14F-4D97-AF65-F5344CB8AC3E}">
        <p14:creationId xmlns:p14="http://schemas.microsoft.com/office/powerpoint/2010/main" val="12061473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nl-NL"/>
              <a:t>Klik om de stijl te bewerken</a:t>
            </a:r>
          </a:p>
        </p:txBody>
      </p:sp>
      <p:sp>
        <p:nvSpPr>
          <p:cNvPr id="3" name="Tijdelijke aanduiding voor inhoud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64F06ADB-C73D-41F6-AD5A-6B6B003661BE}" type="datetimeFigureOut">
              <a:rPr lang="nl-NL" smtClean="0"/>
              <a:t>2-12-2025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ACDB3E3-A333-46A5-B7EC-A42E45EEDB7B}" type="slidenum">
              <a:rPr lang="nl-NL" smtClean="0"/>
              <a:t>‹nr.›</a:t>
            </a:fld>
            <a:endParaRPr lang="nl-NL"/>
          </a:p>
        </p:txBody>
      </p:sp>
    </p:spTree>
    <p:extLst>
      <p:ext uri="{BB962C8B-B14F-4D97-AF65-F5344CB8AC3E}">
        <p14:creationId xmlns:p14="http://schemas.microsoft.com/office/powerpoint/2010/main" val="20719753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29841" y="457200"/>
            <a:ext cx="2949178" cy="1600200"/>
          </a:xfrm>
        </p:spPr>
        <p:txBody>
          <a:bodyPr anchor="b"/>
          <a:lstStyle>
            <a:lvl1pPr>
              <a:defRPr sz="2400"/>
            </a:lvl1pPr>
          </a:lstStyle>
          <a:p>
            <a:r>
              <a:rPr lang="nl-NL"/>
              <a:t>Klik om de stijl te bewerken</a:t>
            </a:r>
          </a:p>
        </p:txBody>
      </p:sp>
      <p:sp>
        <p:nvSpPr>
          <p:cNvPr id="3" name="Tijdelijke aanduiding voor afbeelding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nl-NL"/>
          </a:p>
        </p:txBody>
      </p:sp>
      <p:sp>
        <p:nvSpPr>
          <p:cNvPr id="4" name="Tijdelijke aanduiding voor tekst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64F06ADB-C73D-41F6-AD5A-6B6B003661BE}" type="datetimeFigureOut">
              <a:rPr lang="nl-NL" smtClean="0"/>
              <a:t>2-12-2025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ACDB3E3-A333-46A5-B7EC-A42E45EEDB7B}" type="slidenum">
              <a:rPr lang="nl-NL" smtClean="0"/>
              <a:t>‹nr.›</a:t>
            </a:fld>
            <a:endParaRPr lang="nl-NL"/>
          </a:p>
        </p:txBody>
      </p:sp>
    </p:spTree>
    <p:extLst>
      <p:ext uri="{BB962C8B-B14F-4D97-AF65-F5344CB8AC3E}">
        <p14:creationId xmlns:p14="http://schemas.microsoft.com/office/powerpoint/2010/main" val="7697538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64F06ADB-C73D-41F6-AD5A-6B6B003661BE}" type="datetimeFigureOut">
              <a:rPr lang="nl-NL" smtClean="0"/>
              <a:t>2-12-2025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ACDB3E3-A333-46A5-B7EC-A42E45EEDB7B}" type="slidenum">
              <a:rPr lang="nl-NL" smtClean="0"/>
              <a:t>‹nr.›</a:t>
            </a:fld>
            <a:endParaRPr lang="nl-NL"/>
          </a:p>
        </p:txBody>
      </p:sp>
    </p:spTree>
    <p:extLst>
      <p:ext uri="{BB962C8B-B14F-4D97-AF65-F5344CB8AC3E}">
        <p14:creationId xmlns:p14="http://schemas.microsoft.com/office/powerpoint/2010/main" val="24437668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543675" y="365125"/>
            <a:ext cx="1971675" cy="581183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628650" y="365125"/>
            <a:ext cx="5800725"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64F06ADB-C73D-41F6-AD5A-6B6B003661BE}" type="datetimeFigureOut">
              <a:rPr lang="nl-NL" smtClean="0"/>
              <a:t>2-12-2025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ACDB3E3-A333-46A5-B7EC-A42E45EEDB7B}" type="slidenum">
              <a:rPr lang="nl-NL" smtClean="0"/>
              <a:t>‹nr.›</a:t>
            </a:fld>
            <a:endParaRPr lang="nl-NL"/>
          </a:p>
        </p:txBody>
      </p:sp>
    </p:spTree>
    <p:extLst>
      <p:ext uri="{BB962C8B-B14F-4D97-AF65-F5344CB8AC3E}">
        <p14:creationId xmlns:p14="http://schemas.microsoft.com/office/powerpoint/2010/main" val="31185439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B9C0C7A-1F44-4FD4-AEDA-411047C7B1F8}" type="datetimeFigureOut">
              <a:rPr lang="nl-NL" smtClean="0"/>
              <a:t>2-12-2025</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03F2320B-F3B5-44F3-8D88-4DCB0E2A34F8}" type="slidenum">
              <a:rPr lang="nl-NL" smtClean="0"/>
              <a:t>‹nr.›</a:t>
            </a:fld>
            <a:endParaRPr lang="nl-NL"/>
          </a:p>
        </p:txBody>
      </p:sp>
    </p:spTree>
    <p:extLst>
      <p:ext uri="{BB962C8B-B14F-4D97-AF65-F5344CB8AC3E}">
        <p14:creationId xmlns:p14="http://schemas.microsoft.com/office/powerpoint/2010/main" val="32528794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nl-NL"/>
              <a:t>Klik om stijl te bewerken</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ACD96138-A943-4A4F-9087-3ADE35F4CAC6}" type="datetimeFigureOut">
              <a:rPr lang="en-US" smtClean="0"/>
              <a:pPr/>
              <a:t>12/2/2025</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443BB5A-1027-334C-AD18-4BBBBE304E23}" type="slidenum">
              <a:rPr lang="en-US" smtClean="0"/>
              <a:pPr/>
              <a:t>‹nr.›</a:t>
            </a:fld>
            <a:endParaRPr lang="en-US"/>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32981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CD96138-A943-4A4F-9087-3ADE35F4CAC6}"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43BB5A-1027-334C-AD18-4BBBBE304E23}" type="slidenum">
              <a:rPr lang="en-US" smtClean="0"/>
              <a:pPr/>
              <a:t>‹nr.›</a:t>
            </a:fld>
            <a:endParaRPr lang="en-US"/>
          </a:p>
        </p:txBody>
      </p:sp>
    </p:spTree>
    <p:extLst>
      <p:ext uri="{BB962C8B-B14F-4D97-AF65-F5344CB8AC3E}">
        <p14:creationId xmlns:p14="http://schemas.microsoft.com/office/powerpoint/2010/main" val="108036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409198-BA78-4EDD-9FFE-E133D7516E7F}"/>
              </a:ext>
            </a:extLst>
          </p:cNvPr>
          <p:cNvSpPr>
            <a:spLocks noGrp="1"/>
          </p:cNvSpPr>
          <p:nvPr>
            <p:ph type="title"/>
          </p:nvPr>
        </p:nvSpPr>
        <p:spPr>
          <a:xfrm>
            <a:off x="623888" y="1709739"/>
            <a:ext cx="7886700" cy="2852737"/>
          </a:xfrm>
        </p:spPr>
        <p:txBody>
          <a:bodyPr anchor="b"/>
          <a:lstStyle>
            <a:lvl1pPr>
              <a:defRPr sz="4500"/>
            </a:lvl1pPr>
          </a:lstStyle>
          <a:p>
            <a:r>
              <a:rPr lang="nl-NL"/>
              <a:t>Klik om stijl te bewerken</a:t>
            </a:r>
          </a:p>
        </p:txBody>
      </p:sp>
      <p:sp>
        <p:nvSpPr>
          <p:cNvPr id="3" name="Tijdelijke aanduiding voor tekst 2">
            <a:extLst>
              <a:ext uri="{FF2B5EF4-FFF2-40B4-BE49-F238E27FC236}">
                <a16:creationId xmlns:a16="http://schemas.microsoft.com/office/drawing/2014/main" id="{98B6D746-E71C-407D-A5B8-A154387199E8}"/>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9DAA112-241E-4B8F-A566-464402AB47FF}"/>
              </a:ext>
            </a:extLst>
          </p:cNvPr>
          <p:cNvSpPr>
            <a:spLocks noGrp="1"/>
          </p:cNvSpPr>
          <p:nvPr>
            <p:ph type="dt" sz="half" idx="10"/>
          </p:nvPr>
        </p:nvSpPr>
        <p:spPr/>
        <p:txBody>
          <a:bodyPr/>
          <a:lstStyle/>
          <a:p>
            <a:fld id="{58E0472A-84CE-4858-9D01-A290A1D89C92}" type="datetimeFigureOut">
              <a:rPr lang="nl-NL" smtClean="0"/>
              <a:t>2-12-2025</a:t>
            </a:fld>
            <a:endParaRPr lang="nl-NL"/>
          </a:p>
        </p:txBody>
      </p:sp>
      <p:sp>
        <p:nvSpPr>
          <p:cNvPr id="5" name="Tijdelijke aanduiding voor voettekst 4">
            <a:extLst>
              <a:ext uri="{FF2B5EF4-FFF2-40B4-BE49-F238E27FC236}">
                <a16:creationId xmlns:a16="http://schemas.microsoft.com/office/drawing/2014/main" id="{93D28568-7B9A-42E0-8256-11AF5A21599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E0F9175-8AFB-4D86-B29F-9D29871C9C94}"/>
              </a:ext>
            </a:extLst>
          </p:cNvPr>
          <p:cNvSpPr>
            <a:spLocks noGrp="1"/>
          </p:cNvSpPr>
          <p:nvPr>
            <p:ph type="sldNum" sz="quarter" idx="12"/>
          </p:nvPr>
        </p:nvSpPr>
        <p:spPr/>
        <p:txBody>
          <a:bodyPr/>
          <a:lstStyle/>
          <a:p>
            <a:fld id="{015800B0-E3D5-40C3-9F8B-A6E3195F9BFA}" type="slidenum">
              <a:rPr lang="nl-NL" smtClean="0"/>
              <a:t>‹nr.›</a:t>
            </a:fld>
            <a:endParaRPr lang="nl-NL"/>
          </a:p>
        </p:txBody>
      </p:sp>
    </p:spTree>
    <p:extLst>
      <p:ext uri="{BB962C8B-B14F-4D97-AF65-F5344CB8AC3E}">
        <p14:creationId xmlns:p14="http://schemas.microsoft.com/office/powerpoint/2010/main" val="3015507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nl-NL"/>
              <a:t>Klik om stijl te bewerken</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ACD96138-A943-4A4F-9087-3ADE35F4CAC6}"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43BB5A-1027-334C-AD18-4BBBBE304E23}" type="slidenum">
              <a:rPr lang="en-US" smtClean="0"/>
              <a:pPr/>
              <a:t>‹nr.›</a:t>
            </a:fld>
            <a:endParaRPr lang="en-US"/>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78272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ACD96138-A943-4A4F-9087-3ADE35F4CAC6}" type="datetimeFigureOut">
              <a:rPr lang="en-US" smtClean="0"/>
              <a:pPr/>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43BB5A-1027-334C-AD18-4BBBBE304E23}" type="slidenum">
              <a:rPr lang="en-US" smtClean="0"/>
              <a:pPr/>
              <a:t>‹nr.›</a:t>
            </a:fld>
            <a:endParaRPr lang="en-US"/>
          </a:p>
        </p:txBody>
      </p:sp>
    </p:spTree>
    <p:extLst>
      <p:ext uri="{BB962C8B-B14F-4D97-AF65-F5344CB8AC3E}">
        <p14:creationId xmlns:p14="http://schemas.microsoft.com/office/powerpoint/2010/main" val="39448149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a:t>Klik om stijl te bewerken</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ACD96138-A943-4A4F-9087-3ADE35F4CAC6}" type="datetimeFigureOut">
              <a:rPr lang="en-US" smtClean="0"/>
              <a:pPr/>
              <a:t>12/2/2025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43BB5A-1027-334C-AD18-4BBBBE304E23}" type="slidenum">
              <a:rPr lang="en-US" smtClean="0"/>
              <a:pPr/>
              <a:t>‹nr.›</a:t>
            </a:fld>
            <a:endParaRPr lang="en-US"/>
          </a:p>
        </p:txBody>
      </p:sp>
    </p:spTree>
    <p:extLst>
      <p:ext uri="{BB962C8B-B14F-4D97-AF65-F5344CB8AC3E}">
        <p14:creationId xmlns:p14="http://schemas.microsoft.com/office/powerpoint/2010/main" val="7626171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ACD96138-A943-4A4F-9087-3ADE35F4CAC6}" type="datetimeFigureOut">
              <a:rPr lang="en-US" smtClean="0"/>
              <a:pPr/>
              <a:t>12/2/2025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43BB5A-1027-334C-AD18-4BBBBE304E23}" type="slidenum">
              <a:rPr lang="en-US" smtClean="0"/>
              <a:pPr/>
              <a:t>‹nr.›</a:t>
            </a:fld>
            <a:endParaRPr lang="en-US"/>
          </a:p>
        </p:txBody>
      </p:sp>
    </p:spTree>
    <p:extLst>
      <p:ext uri="{BB962C8B-B14F-4D97-AF65-F5344CB8AC3E}">
        <p14:creationId xmlns:p14="http://schemas.microsoft.com/office/powerpoint/2010/main" val="23006474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D96138-A943-4A4F-9087-3ADE35F4CAC6}" type="datetimeFigureOut">
              <a:rPr lang="en-US" smtClean="0"/>
              <a:pPr/>
              <a:t>12/2/2025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43BB5A-1027-334C-AD18-4BBBBE304E23}" type="slidenum">
              <a:rPr lang="en-US" smtClean="0"/>
              <a:pPr/>
              <a:t>‹nr.›</a:t>
            </a:fld>
            <a:endParaRPr lang="en-US"/>
          </a:p>
        </p:txBody>
      </p:sp>
    </p:spTree>
    <p:extLst>
      <p:ext uri="{BB962C8B-B14F-4D97-AF65-F5344CB8AC3E}">
        <p14:creationId xmlns:p14="http://schemas.microsoft.com/office/powerpoint/2010/main" val="31992905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nl-NL"/>
              <a:t>Klik om stijl te bewerken</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ACD96138-A943-4A4F-9087-3ADE35F4CAC6}" type="datetimeFigureOut">
              <a:rPr lang="en-US" smtClean="0"/>
              <a:pPr/>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43BB5A-1027-334C-AD18-4BBBBE304E23}" type="slidenum">
              <a:rPr lang="en-US" smtClean="0"/>
              <a:pPr/>
              <a:t>‹nr.›</a:t>
            </a:fld>
            <a:endParaRPr lang="en-US"/>
          </a:p>
        </p:txBody>
      </p:sp>
    </p:spTree>
    <p:extLst>
      <p:ext uri="{BB962C8B-B14F-4D97-AF65-F5344CB8AC3E}">
        <p14:creationId xmlns:p14="http://schemas.microsoft.com/office/powerpoint/2010/main" val="22268180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nl-NL"/>
              <a:t>Klik om stijl te bewerken</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ACD96138-A943-4A4F-9087-3ADE35F4CAC6}" type="datetimeFigureOut">
              <a:rPr lang="en-US" smtClean="0"/>
              <a:pPr/>
              <a:t>12/2/2025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43BB5A-1027-334C-AD18-4BBBBE304E23}" type="slidenum">
              <a:rPr lang="en-US" smtClean="0"/>
              <a:pPr/>
              <a:t>‹nr.›</a:t>
            </a:fld>
            <a:endParaRPr lang="en-US"/>
          </a:p>
        </p:txBody>
      </p:sp>
    </p:spTree>
    <p:extLst>
      <p:ext uri="{BB962C8B-B14F-4D97-AF65-F5344CB8AC3E}">
        <p14:creationId xmlns:p14="http://schemas.microsoft.com/office/powerpoint/2010/main" val="9179157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CD96138-A943-4A4F-9087-3ADE35F4CAC6}"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43BB5A-1027-334C-AD18-4BBBBE304E23}" type="slidenum">
              <a:rPr lang="en-US" smtClean="0"/>
              <a:pPr/>
              <a:t>‹nr.›</a:t>
            </a:fld>
            <a:endParaRPr lang="en-US"/>
          </a:p>
        </p:txBody>
      </p:sp>
    </p:spTree>
    <p:extLst>
      <p:ext uri="{BB962C8B-B14F-4D97-AF65-F5344CB8AC3E}">
        <p14:creationId xmlns:p14="http://schemas.microsoft.com/office/powerpoint/2010/main" val="13896690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CD96138-A943-4A4F-9087-3ADE35F4CAC6}"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43BB5A-1027-334C-AD18-4BBBBE304E23}" type="slidenum">
              <a:rPr lang="en-US" smtClean="0"/>
              <a:pPr/>
              <a:t>‹nr.›</a:t>
            </a:fld>
            <a:endParaRPr lang="en-US"/>
          </a:p>
        </p:txBody>
      </p:sp>
    </p:spTree>
    <p:extLst>
      <p:ext uri="{BB962C8B-B14F-4D97-AF65-F5344CB8AC3E}">
        <p14:creationId xmlns:p14="http://schemas.microsoft.com/office/powerpoint/2010/main" val="861412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813493-52A3-4BAC-998F-EA40A9C71CD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B02EBFF6-E117-4898-B910-0FE60DD9D8F6}"/>
              </a:ext>
            </a:extLst>
          </p:cNvPr>
          <p:cNvSpPr>
            <a:spLocks noGrp="1"/>
          </p:cNvSpPr>
          <p:nvPr>
            <p:ph sz="half" idx="1"/>
          </p:nvPr>
        </p:nvSpPr>
        <p:spPr>
          <a:xfrm>
            <a:off x="6286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8562848D-3A3A-49A8-ABFC-224924349220}"/>
              </a:ext>
            </a:extLst>
          </p:cNvPr>
          <p:cNvSpPr>
            <a:spLocks noGrp="1"/>
          </p:cNvSpPr>
          <p:nvPr>
            <p:ph sz="half" idx="2"/>
          </p:nvPr>
        </p:nvSpPr>
        <p:spPr>
          <a:xfrm>
            <a:off x="46291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33354E36-412B-4519-8F0B-E0D22F5578F7}"/>
              </a:ext>
            </a:extLst>
          </p:cNvPr>
          <p:cNvSpPr>
            <a:spLocks noGrp="1"/>
          </p:cNvSpPr>
          <p:nvPr>
            <p:ph type="dt" sz="half" idx="10"/>
          </p:nvPr>
        </p:nvSpPr>
        <p:spPr/>
        <p:txBody>
          <a:bodyPr/>
          <a:lstStyle/>
          <a:p>
            <a:fld id="{58E0472A-84CE-4858-9D01-A290A1D89C92}" type="datetimeFigureOut">
              <a:rPr lang="nl-NL" smtClean="0"/>
              <a:t>2-12-2025</a:t>
            </a:fld>
            <a:endParaRPr lang="nl-NL"/>
          </a:p>
        </p:txBody>
      </p:sp>
      <p:sp>
        <p:nvSpPr>
          <p:cNvPr id="6" name="Tijdelijke aanduiding voor voettekst 5">
            <a:extLst>
              <a:ext uri="{FF2B5EF4-FFF2-40B4-BE49-F238E27FC236}">
                <a16:creationId xmlns:a16="http://schemas.microsoft.com/office/drawing/2014/main" id="{1A9C3B30-4C1C-4B91-81D7-CC99AA72B54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55CA649-D567-40BF-955E-070972E48210}"/>
              </a:ext>
            </a:extLst>
          </p:cNvPr>
          <p:cNvSpPr>
            <a:spLocks noGrp="1"/>
          </p:cNvSpPr>
          <p:nvPr>
            <p:ph type="sldNum" sz="quarter" idx="12"/>
          </p:nvPr>
        </p:nvSpPr>
        <p:spPr/>
        <p:txBody>
          <a:bodyPr/>
          <a:lstStyle/>
          <a:p>
            <a:fld id="{015800B0-E3D5-40C3-9F8B-A6E3195F9BFA}" type="slidenum">
              <a:rPr lang="nl-NL" smtClean="0"/>
              <a:t>‹nr.›</a:t>
            </a:fld>
            <a:endParaRPr lang="nl-NL"/>
          </a:p>
        </p:txBody>
      </p:sp>
    </p:spTree>
    <p:extLst>
      <p:ext uri="{BB962C8B-B14F-4D97-AF65-F5344CB8AC3E}">
        <p14:creationId xmlns:p14="http://schemas.microsoft.com/office/powerpoint/2010/main" val="4163679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E275D9-3B7B-4C01-92E2-A4BF67C35608}"/>
              </a:ext>
            </a:extLst>
          </p:cNvPr>
          <p:cNvSpPr>
            <a:spLocks noGrp="1"/>
          </p:cNvSpPr>
          <p:nvPr>
            <p:ph type="title"/>
          </p:nvPr>
        </p:nvSpPr>
        <p:spPr>
          <a:xfrm>
            <a:off x="629841" y="365126"/>
            <a:ext cx="78867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504F80E-2439-40F9-ACE9-F8257A08E17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5252586-EFB8-454A-814C-FCF35BEBB74A}"/>
              </a:ext>
            </a:extLst>
          </p:cNvPr>
          <p:cNvSpPr>
            <a:spLocks noGrp="1"/>
          </p:cNvSpPr>
          <p:nvPr>
            <p:ph sz="half" idx="2"/>
          </p:nvPr>
        </p:nvSpPr>
        <p:spPr>
          <a:xfrm>
            <a:off x="629842" y="2505075"/>
            <a:ext cx="3868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80596FF-F348-4EE1-9F26-329A28747C2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F0BE5A1D-9787-4D83-90CF-CAD1EC4B13C9}"/>
              </a:ext>
            </a:extLst>
          </p:cNvPr>
          <p:cNvSpPr>
            <a:spLocks noGrp="1"/>
          </p:cNvSpPr>
          <p:nvPr>
            <p:ph sz="quarter" idx="4"/>
          </p:nvPr>
        </p:nvSpPr>
        <p:spPr>
          <a:xfrm>
            <a:off x="4629150" y="2505075"/>
            <a:ext cx="3887391"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C83F0D8F-B0DC-4B19-9096-BA391CB50DDC}"/>
              </a:ext>
            </a:extLst>
          </p:cNvPr>
          <p:cNvSpPr>
            <a:spLocks noGrp="1"/>
          </p:cNvSpPr>
          <p:nvPr>
            <p:ph type="dt" sz="half" idx="10"/>
          </p:nvPr>
        </p:nvSpPr>
        <p:spPr/>
        <p:txBody>
          <a:bodyPr/>
          <a:lstStyle/>
          <a:p>
            <a:fld id="{58E0472A-84CE-4858-9D01-A290A1D89C92}" type="datetimeFigureOut">
              <a:rPr lang="nl-NL" smtClean="0"/>
              <a:t>2-12-2025</a:t>
            </a:fld>
            <a:endParaRPr lang="nl-NL"/>
          </a:p>
        </p:txBody>
      </p:sp>
      <p:sp>
        <p:nvSpPr>
          <p:cNvPr id="8" name="Tijdelijke aanduiding voor voettekst 7">
            <a:extLst>
              <a:ext uri="{FF2B5EF4-FFF2-40B4-BE49-F238E27FC236}">
                <a16:creationId xmlns:a16="http://schemas.microsoft.com/office/drawing/2014/main" id="{BFD63723-C02B-4F26-933D-77761CA2A161}"/>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72B73549-3C0F-4D77-8530-88589A8446D8}"/>
              </a:ext>
            </a:extLst>
          </p:cNvPr>
          <p:cNvSpPr>
            <a:spLocks noGrp="1"/>
          </p:cNvSpPr>
          <p:nvPr>
            <p:ph type="sldNum" sz="quarter" idx="12"/>
          </p:nvPr>
        </p:nvSpPr>
        <p:spPr/>
        <p:txBody>
          <a:bodyPr/>
          <a:lstStyle/>
          <a:p>
            <a:fld id="{015800B0-E3D5-40C3-9F8B-A6E3195F9BFA}" type="slidenum">
              <a:rPr lang="nl-NL" smtClean="0"/>
              <a:t>‹nr.›</a:t>
            </a:fld>
            <a:endParaRPr lang="nl-NL"/>
          </a:p>
        </p:txBody>
      </p:sp>
    </p:spTree>
    <p:extLst>
      <p:ext uri="{BB962C8B-B14F-4D97-AF65-F5344CB8AC3E}">
        <p14:creationId xmlns:p14="http://schemas.microsoft.com/office/powerpoint/2010/main" val="1389237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F72ECA-E865-41A9-8ACC-C8266831B2C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4BCA35A-F9EB-444C-A393-785B26ED1196}"/>
              </a:ext>
            </a:extLst>
          </p:cNvPr>
          <p:cNvSpPr>
            <a:spLocks noGrp="1"/>
          </p:cNvSpPr>
          <p:nvPr>
            <p:ph type="dt" sz="half" idx="10"/>
          </p:nvPr>
        </p:nvSpPr>
        <p:spPr/>
        <p:txBody>
          <a:bodyPr/>
          <a:lstStyle/>
          <a:p>
            <a:fld id="{58E0472A-84CE-4858-9D01-A290A1D89C92}" type="datetimeFigureOut">
              <a:rPr lang="nl-NL" smtClean="0"/>
              <a:t>2-12-2025</a:t>
            </a:fld>
            <a:endParaRPr lang="nl-NL"/>
          </a:p>
        </p:txBody>
      </p:sp>
      <p:sp>
        <p:nvSpPr>
          <p:cNvPr id="4" name="Tijdelijke aanduiding voor voettekst 3">
            <a:extLst>
              <a:ext uri="{FF2B5EF4-FFF2-40B4-BE49-F238E27FC236}">
                <a16:creationId xmlns:a16="http://schemas.microsoft.com/office/drawing/2014/main" id="{CF2A7484-61A8-47CB-99C3-BC2B0A28515A}"/>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1E421F26-17EF-4E46-95E0-210C13CF3CAC}"/>
              </a:ext>
            </a:extLst>
          </p:cNvPr>
          <p:cNvSpPr>
            <a:spLocks noGrp="1"/>
          </p:cNvSpPr>
          <p:nvPr>
            <p:ph type="sldNum" sz="quarter" idx="12"/>
          </p:nvPr>
        </p:nvSpPr>
        <p:spPr/>
        <p:txBody>
          <a:bodyPr/>
          <a:lstStyle/>
          <a:p>
            <a:fld id="{015800B0-E3D5-40C3-9F8B-A6E3195F9BFA}" type="slidenum">
              <a:rPr lang="nl-NL" smtClean="0"/>
              <a:t>‹nr.›</a:t>
            </a:fld>
            <a:endParaRPr lang="nl-NL"/>
          </a:p>
        </p:txBody>
      </p:sp>
    </p:spTree>
    <p:extLst>
      <p:ext uri="{BB962C8B-B14F-4D97-AF65-F5344CB8AC3E}">
        <p14:creationId xmlns:p14="http://schemas.microsoft.com/office/powerpoint/2010/main" val="2365905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4639EC5-89E2-49DF-B2E2-F58CF2FDD99E}"/>
              </a:ext>
            </a:extLst>
          </p:cNvPr>
          <p:cNvSpPr>
            <a:spLocks noGrp="1"/>
          </p:cNvSpPr>
          <p:nvPr>
            <p:ph type="dt" sz="half" idx="10"/>
          </p:nvPr>
        </p:nvSpPr>
        <p:spPr/>
        <p:txBody>
          <a:bodyPr/>
          <a:lstStyle/>
          <a:p>
            <a:fld id="{58E0472A-84CE-4858-9D01-A290A1D89C92}" type="datetimeFigureOut">
              <a:rPr lang="nl-NL" smtClean="0"/>
              <a:t>2-12-2025</a:t>
            </a:fld>
            <a:endParaRPr lang="nl-NL"/>
          </a:p>
        </p:txBody>
      </p:sp>
      <p:sp>
        <p:nvSpPr>
          <p:cNvPr id="3" name="Tijdelijke aanduiding voor voettekst 2">
            <a:extLst>
              <a:ext uri="{FF2B5EF4-FFF2-40B4-BE49-F238E27FC236}">
                <a16:creationId xmlns:a16="http://schemas.microsoft.com/office/drawing/2014/main" id="{D4383B1C-A7F7-470D-99B0-1D984A22AE05}"/>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C4F8FE5A-9ED2-473A-81B8-CF71E1BF9769}"/>
              </a:ext>
            </a:extLst>
          </p:cNvPr>
          <p:cNvSpPr>
            <a:spLocks noGrp="1"/>
          </p:cNvSpPr>
          <p:nvPr>
            <p:ph type="sldNum" sz="quarter" idx="12"/>
          </p:nvPr>
        </p:nvSpPr>
        <p:spPr/>
        <p:txBody>
          <a:bodyPr/>
          <a:lstStyle/>
          <a:p>
            <a:fld id="{015800B0-E3D5-40C3-9F8B-A6E3195F9BFA}" type="slidenum">
              <a:rPr lang="nl-NL" smtClean="0"/>
              <a:t>‹nr.›</a:t>
            </a:fld>
            <a:endParaRPr lang="nl-NL"/>
          </a:p>
        </p:txBody>
      </p:sp>
    </p:spTree>
    <p:extLst>
      <p:ext uri="{BB962C8B-B14F-4D97-AF65-F5344CB8AC3E}">
        <p14:creationId xmlns:p14="http://schemas.microsoft.com/office/powerpoint/2010/main" val="2719303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155BF1-9720-4B29-832A-7306AF403AF8}"/>
              </a:ext>
            </a:extLst>
          </p:cNvPr>
          <p:cNvSpPr>
            <a:spLocks noGrp="1"/>
          </p:cNvSpPr>
          <p:nvPr>
            <p:ph type="title"/>
          </p:nvPr>
        </p:nvSpPr>
        <p:spPr>
          <a:xfrm>
            <a:off x="629841" y="457200"/>
            <a:ext cx="2949178" cy="1600200"/>
          </a:xfrm>
        </p:spPr>
        <p:txBody>
          <a:bodyPr anchor="b"/>
          <a:lstStyle>
            <a:lvl1pPr>
              <a:defRPr sz="2400"/>
            </a:lvl1pPr>
          </a:lstStyle>
          <a:p>
            <a:r>
              <a:rPr lang="nl-NL"/>
              <a:t>Klik om stijl te bewerken</a:t>
            </a:r>
          </a:p>
        </p:txBody>
      </p:sp>
      <p:sp>
        <p:nvSpPr>
          <p:cNvPr id="3" name="Tijdelijke aanduiding voor inhoud 2">
            <a:extLst>
              <a:ext uri="{FF2B5EF4-FFF2-40B4-BE49-F238E27FC236}">
                <a16:creationId xmlns:a16="http://schemas.microsoft.com/office/drawing/2014/main" id="{76C03225-6EBE-47F1-A9EA-B86BF366E71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C27EDA5D-08C2-4A10-B3E8-5A12122268B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09559F9-81F1-4237-93F3-D37EB7DC3BA6}"/>
              </a:ext>
            </a:extLst>
          </p:cNvPr>
          <p:cNvSpPr>
            <a:spLocks noGrp="1"/>
          </p:cNvSpPr>
          <p:nvPr>
            <p:ph type="dt" sz="half" idx="10"/>
          </p:nvPr>
        </p:nvSpPr>
        <p:spPr/>
        <p:txBody>
          <a:bodyPr/>
          <a:lstStyle/>
          <a:p>
            <a:fld id="{58E0472A-84CE-4858-9D01-A290A1D89C92}" type="datetimeFigureOut">
              <a:rPr lang="nl-NL" smtClean="0"/>
              <a:t>2-12-2025</a:t>
            </a:fld>
            <a:endParaRPr lang="nl-NL"/>
          </a:p>
        </p:txBody>
      </p:sp>
      <p:sp>
        <p:nvSpPr>
          <p:cNvPr id="6" name="Tijdelijke aanduiding voor voettekst 5">
            <a:extLst>
              <a:ext uri="{FF2B5EF4-FFF2-40B4-BE49-F238E27FC236}">
                <a16:creationId xmlns:a16="http://schemas.microsoft.com/office/drawing/2014/main" id="{8BCBFDD4-FC97-4AB3-92AE-E2EE395B97E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7444736-81D6-4875-9C1B-599C12A3E18C}"/>
              </a:ext>
            </a:extLst>
          </p:cNvPr>
          <p:cNvSpPr>
            <a:spLocks noGrp="1"/>
          </p:cNvSpPr>
          <p:nvPr>
            <p:ph type="sldNum" sz="quarter" idx="12"/>
          </p:nvPr>
        </p:nvSpPr>
        <p:spPr/>
        <p:txBody>
          <a:bodyPr/>
          <a:lstStyle/>
          <a:p>
            <a:fld id="{015800B0-E3D5-40C3-9F8B-A6E3195F9BFA}" type="slidenum">
              <a:rPr lang="nl-NL" smtClean="0"/>
              <a:t>‹nr.›</a:t>
            </a:fld>
            <a:endParaRPr lang="nl-NL"/>
          </a:p>
        </p:txBody>
      </p:sp>
    </p:spTree>
    <p:extLst>
      <p:ext uri="{BB962C8B-B14F-4D97-AF65-F5344CB8AC3E}">
        <p14:creationId xmlns:p14="http://schemas.microsoft.com/office/powerpoint/2010/main" val="1373519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C5D96A-2297-4CA2-8119-2A5EC7D88B6B}"/>
              </a:ext>
            </a:extLst>
          </p:cNvPr>
          <p:cNvSpPr>
            <a:spLocks noGrp="1"/>
          </p:cNvSpPr>
          <p:nvPr>
            <p:ph type="title"/>
          </p:nvPr>
        </p:nvSpPr>
        <p:spPr>
          <a:xfrm>
            <a:off x="629841" y="457200"/>
            <a:ext cx="2949178" cy="1600200"/>
          </a:xfrm>
        </p:spPr>
        <p:txBody>
          <a:bodyPr anchor="b"/>
          <a:lstStyle>
            <a:lvl1pPr>
              <a:defRPr sz="2400"/>
            </a:lvl1pPr>
          </a:lstStyle>
          <a:p>
            <a:r>
              <a:rPr lang="nl-NL"/>
              <a:t>Klik om stijl te bewerken</a:t>
            </a:r>
          </a:p>
        </p:txBody>
      </p:sp>
      <p:sp>
        <p:nvSpPr>
          <p:cNvPr id="3" name="Tijdelijke aanduiding voor afbeelding 2">
            <a:extLst>
              <a:ext uri="{FF2B5EF4-FFF2-40B4-BE49-F238E27FC236}">
                <a16:creationId xmlns:a16="http://schemas.microsoft.com/office/drawing/2014/main" id="{74955D72-C864-4FF2-B3F6-F88A7C649DBC}"/>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nl-NL"/>
          </a:p>
        </p:txBody>
      </p:sp>
      <p:sp>
        <p:nvSpPr>
          <p:cNvPr id="4" name="Tijdelijke aanduiding voor tekst 3">
            <a:extLst>
              <a:ext uri="{FF2B5EF4-FFF2-40B4-BE49-F238E27FC236}">
                <a16:creationId xmlns:a16="http://schemas.microsoft.com/office/drawing/2014/main" id="{2620D042-D97B-4CD6-800E-6E4FC0119B5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0F88230-8D9E-489B-B7A6-DE6449B98B52}"/>
              </a:ext>
            </a:extLst>
          </p:cNvPr>
          <p:cNvSpPr>
            <a:spLocks noGrp="1"/>
          </p:cNvSpPr>
          <p:nvPr>
            <p:ph type="dt" sz="half" idx="10"/>
          </p:nvPr>
        </p:nvSpPr>
        <p:spPr/>
        <p:txBody>
          <a:bodyPr/>
          <a:lstStyle/>
          <a:p>
            <a:fld id="{58E0472A-84CE-4858-9D01-A290A1D89C92}" type="datetimeFigureOut">
              <a:rPr lang="nl-NL" smtClean="0"/>
              <a:t>2-12-2025</a:t>
            </a:fld>
            <a:endParaRPr lang="nl-NL"/>
          </a:p>
        </p:txBody>
      </p:sp>
      <p:sp>
        <p:nvSpPr>
          <p:cNvPr id="6" name="Tijdelijke aanduiding voor voettekst 5">
            <a:extLst>
              <a:ext uri="{FF2B5EF4-FFF2-40B4-BE49-F238E27FC236}">
                <a16:creationId xmlns:a16="http://schemas.microsoft.com/office/drawing/2014/main" id="{C3E8B325-78E0-4C27-ACCC-A9E5C869FCBC}"/>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594FFE6-88DA-4AAE-A7FA-5B88ADC2D0FA}"/>
              </a:ext>
            </a:extLst>
          </p:cNvPr>
          <p:cNvSpPr>
            <a:spLocks noGrp="1"/>
          </p:cNvSpPr>
          <p:nvPr>
            <p:ph type="sldNum" sz="quarter" idx="12"/>
          </p:nvPr>
        </p:nvSpPr>
        <p:spPr/>
        <p:txBody>
          <a:bodyPr/>
          <a:lstStyle/>
          <a:p>
            <a:fld id="{015800B0-E3D5-40C3-9F8B-A6E3195F9BFA}" type="slidenum">
              <a:rPr lang="nl-NL" smtClean="0"/>
              <a:t>‹nr.›</a:t>
            </a:fld>
            <a:endParaRPr lang="nl-NL"/>
          </a:p>
        </p:txBody>
      </p:sp>
    </p:spTree>
    <p:extLst>
      <p:ext uri="{BB962C8B-B14F-4D97-AF65-F5344CB8AC3E}">
        <p14:creationId xmlns:p14="http://schemas.microsoft.com/office/powerpoint/2010/main" val="1329372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6.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B064FD1-597B-4322-A197-A8944D23B68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E0A5295-E502-4AF4-A790-43630848A26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A657D93-9D4E-4886-97B2-F62304CA1A0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8E0472A-84CE-4858-9D01-A290A1D89C92}" type="datetimeFigureOut">
              <a:rPr lang="nl-NL" smtClean="0"/>
              <a:t>2-12-2025</a:t>
            </a:fld>
            <a:endParaRPr lang="nl-NL"/>
          </a:p>
        </p:txBody>
      </p:sp>
      <p:sp>
        <p:nvSpPr>
          <p:cNvPr id="5" name="Tijdelijke aanduiding voor voettekst 4">
            <a:extLst>
              <a:ext uri="{FF2B5EF4-FFF2-40B4-BE49-F238E27FC236}">
                <a16:creationId xmlns:a16="http://schemas.microsoft.com/office/drawing/2014/main" id="{556F498D-B22F-4E9B-8DCC-83A482ACF33C}"/>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EE206230-202C-42AD-9591-656648827F4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5800B0-E3D5-40C3-9F8B-A6E3195F9BFA}" type="slidenum">
              <a:rPr lang="nl-NL" smtClean="0"/>
              <a:t>‹nr.›</a:t>
            </a:fld>
            <a:endParaRPr lang="nl-NL"/>
          </a:p>
        </p:txBody>
      </p:sp>
    </p:spTree>
    <p:extLst>
      <p:ext uri="{BB962C8B-B14F-4D97-AF65-F5344CB8AC3E}">
        <p14:creationId xmlns:p14="http://schemas.microsoft.com/office/powerpoint/2010/main" val="712346645"/>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70" r:id="rId3"/>
    <p:sldLayoutId id="2147483971" r:id="rId4"/>
    <p:sldLayoutId id="2147483972" r:id="rId5"/>
    <p:sldLayoutId id="2147483973" r:id="rId6"/>
    <p:sldLayoutId id="2147483974" r:id="rId7"/>
    <p:sldLayoutId id="2147483975" r:id="rId8"/>
    <p:sldLayoutId id="2147483976" r:id="rId9"/>
    <p:sldLayoutId id="2147483977" r:id="rId10"/>
    <p:sldLayoutId id="21474839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900" baseline="0">
                <a:solidFill>
                  <a:schemeClr val="tx2"/>
                </a:solidFill>
              </a:defRPr>
            </a:lvl1pPr>
          </a:lstStyle>
          <a:p>
            <a:fld id="{87DE6118-2437-4B30-8E3C-4D2BE6020583}" type="datetimeFigureOut">
              <a:rPr lang="en-US" dirty="0"/>
              <a:pPr/>
              <a:t>12/2/2025</a:t>
            </a:fld>
            <a:endParaRPr lang="en-US" dirty="0"/>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9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900" baseline="0">
                <a:solidFill>
                  <a:schemeClr val="tx2"/>
                </a:solidFill>
              </a:defRPr>
            </a:lvl1pPr>
          </a:lstStyle>
          <a:p>
            <a:fld id="{69E57DC2-970A-4B3E-BB1C-7A09969E49DF}" type="slidenum">
              <a:rPr lang="en-US" dirty="0"/>
              <a:pPr/>
              <a:t>‹nr.›</a:t>
            </a:fld>
            <a:endParaRPr lang="en-US" dirty="0"/>
          </a:p>
        </p:txBody>
      </p:sp>
      <p:sp>
        <p:nvSpPr>
          <p:cNvPr id="9" name="Rectangle 8"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Tree>
  </p:cSld>
  <p:clrMap bg1="lt1" tx1="dk1" bg2="lt2" tx2="dk2" accent1="accent1" accent2="accent2" accent3="accent3" accent4="accent4" accent5="accent5" accent6="accent6" hlink="hlink" folHlink="folHlink"/>
  <p:sldLayoutIdLst>
    <p:sldLayoutId id="2147483969" r:id="rId1"/>
    <p:sldLayoutId id="2147483968" r:id="rId2"/>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userDrawn="1">
          <p15:clr>
            <a:srgbClr val="F26B43"/>
          </p15:clr>
        </p15:guide>
        <p15:guide id="4" orient="horz" pos="1440" userDrawn="1">
          <p15:clr>
            <a:srgbClr val="F26B43"/>
          </p15:clr>
        </p15:guide>
        <p15:guide id="6" orient="horz" pos="3696" userDrawn="1">
          <p15:clr>
            <a:srgbClr val="F26B43"/>
          </p15:clr>
        </p15:guide>
        <p15:guide id="7" orient="horz" pos="432" userDrawn="1">
          <p15:clr>
            <a:srgbClr val="F26B43"/>
          </p15:clr>
        </p15:guide>
        <p15:guide id="8" orient="horz" pos="1512" userDrawn="1">
          <p15:clr>
            <a:srgbClr val="F26B43"/>
          </p15:clr>
        </p15:guide>
        <p15:guide id="9" pos="5184" userDrawn="1">
          <p15:clr>
            <a:srgbClr val="F26B43"/>
          </p15:clr>
        </p15:guide>
        <p15:guide id="10" pos="702" userDrawn="1">
          <p15:clr>
            <a:srgbClr val="F26B43"/>
          </p15:clr>
        </p15:guide>
        <p15:guide id="11" pos="64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9144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grpSp>
      <p:sp>
        <p:nvSpPr>
          <p:cNvPr id="2" name="Title Placeholder 1"/>
          <p:cNvSpPr>
            <a:spLocks noGrp="1"/>
          </p:cNvSpPr>
          <p:nvPr>
            <p:ph type="title"/>
          </p:nvPr>
        </p:nvSpPr>
        <p:spPr>
          <a:xfrm>
            <a:off x="508001" y="609600"/>
            <a:ext cx="6447501" cy="1320800"/>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508001" y="2160590"/>
            <a:ext cx="6447501" cy="388077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5403850" y="6041363"/>
            <a:ext cx="683954"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4B9C0C7A-1F44-4FD4-AEDA-411047C7B1F8}" type="datetimeFigureOut">
              <a:rPr lang="nl-NL" smtClean="0"/>
              <a:t>2-12-2025</a:t>
            </a:fld>
            <a:endParaRPr lang="nl-NL"/>
          </a:p>
        </p:txBody>
      </p:sp>
      <p:sp>
        <p:nvSpPr>
          <p:cNvPr id="5" name="Footer Placeholder 4"/>
          <p:cNvSpPr>
            <a:spLocks noGrp="1"/>
          </p:cNvSpPr>
          <p:nvPr>
            <p:ph type="ftr" sz="quarter" idx="3"/>
          </p:nvPr>
        </p:nvSpPr>
        <p:spPr>
          <a:xfrm>
            <a:off x="508001" y="6041363"/>
            <a:ext cx="472320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442998" y="6041363"/>
            <a:ext cx="512504" cy="365125"/>
          </a:xfrm>
          <a:prstGeom prst="rect">
            <a:avLst/>
          </a:prstGeom>
        </p:spPr>
        <p:txBody>
          <a:bodyPr vert="horz" lIns="91440" tIns="45720" rIns="91440" bIns="45720" rtlCol="0" anchor="ctr"/>
          <a:lstStyle>
            <a:lvl1pPr algn="r">
              <a:defRPr sz="675">
                <a:solidFill>
                  <a:schemeClr val="accent1">
                    <a:lumMod val="75000"/>
                  </a:schemeClr>
                </a:solidFill>
              </a:defRPr>
            </a:lvl1pPr>
          </a:lstStyle>
          <a:p>
            <a:fld id="{03F2320B-F3B5-44F3-8D88-4DCB0E2A34F8}" type="slidenum">
              <a:rPr lang="nl-NL" smtClean="0"/>
              <a:t>‹nr.›</a:t>
            </a:fld>
            <a:endParaRPr lang="nl-NL"/>
          </a:p>
        </p:txBody>
      </p:sp>
    </p:spTree>
    <p:extLst>
      <p:ext uri="{BB962C8B-B14F-4D97-AF65-F5344CB8AC3E}">
        <p14:creationId xmlns:p14="http://schemas.microsoft.com/office/powerpoint/2010/main" val="145379456"/>
      </p:ext>
    </p:extLst>
  </p:cSld>
  <p:clrMap bg1="lt1" tx1="dk1" bg2="lt2" tx2="dk2" accent1="accent1" accent2="accent2" accent3="accent3" accent4="accent4" accent5="accent5" accent6="accent6" hlink="hlink" folHlink="folHlink"/>
  <p:sldLayoutIdLst>
    <p:sldLayoutId id="2147483696" r:id="rId1"/>
    <p:sldLayoutId id="2147483695" r:id="rId2"/>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4F06ADB-C73D-41F6-AD5A-6B6B003661BE}" type="datetimeFigureOut">
              <a:rPr lang="nl-NL" smtClean="0"/>
              <a:t>2-12-2025</a:t>
            </a:fld>
            <a:endParaRPr lang="nl-NL"/>
          </a:p>
        </p:txBody>
      </p:sp>
      <p:sp>
        <p:nvSpPr>
          <p:cNvPr id="5" name="Tijdelijke aanduiding voor voettekst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ACDB3E3-A333-46A5-B7EC-A42E45EEDB7B}" type="slidenum">
              <a:rPr lang="nl-NL" smtClean="0"/>
              <a:t>‹nr.›</a:t>
            </a:fld>
            <a:endParaRPr lang="nl-NL"/>
          </a:p>
        </p:txBody>
      </p:sp>
    </p:spTree>
    <p:extLst>
      <p:ext uri="{BB962C8B-B14F-4D97-AF65-F5344CB8AC3E}">
        <p14:creationId xmlns:p14="http://schemas.microsoft.com/office/powerpoint/2010/main" val="1463433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9144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grpSp>
      <p:sp>
        <p:nvSpPr>
          <p:cNvPr id="2" name="Title Placeholder 1"/>
          <p:cNvSpPr>
            <a:spLocks noGrp="1"/>
          </p:cNvSpPr>
          <p:nvPr>
            <p:ph type="title"/>
          </p:nvPr>
        </p:nvSpPr>
        <p:spPr>
          <a:xfrm>
            <a:off x="508001" y="609600"/>
            <a:ext cx="6447501" cy="1320800"/>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508001" y="2160590"/>
            <a:ext cx="6447501" cy="388077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5403850" y="6041363"/>
            <a:ext cx="683954" cy="365125"/>
          </a:xfrm>
          <a:prstGeom prst="rect">
            <a:avLst/>
          </a:prstGeom>
        </p:spPr>
        <p:txBody>
          <a:bodyPr vert="horz" lIns="91440" tIns="45720" rIns="91440" bIns="45720" rtlCol="0" anchor="ctr"/>
          <a:lstStyle>
            <a:lvl1pPr algn="r">
              <a:defRPr sz="675">
                <a:solidFill>
                  <a:schemeClr val="tx1">
                    <a:tint val="75000"/>
                  </a:schemeClr>
                </a:solidFill>
              </a:defRPr>
            </a:lvl1pPr>
          </a:lstStyle>
          <a:p>
            <a:fld id="{4B9C0C7A-1F44-4FD4-AEDA-411047C7B1F8}" type="datetimeFigureOut">
              <a:rPr lang="nl-NL" smtClean="0"/>
              <a:t>2-12-2025</a:t>
            </a:fld>
            <a:endParaRPr lang="nl-NL"/>
          </a:p>
        </p:txBody>
      </p:sp>
      <p:sp>
        <p:nvSpPr>
          <p:cNvPr id="5" name="Footer Placeholder 4"/>
          <p:cNvSpPr>
            <a:spLocks noGrp="1"/>
          </p:cNvSpPr>
          <p:nvPr>
            <p:ph type="ftr" sz="quarter" idx="3"/>
          </p:nvPr>
        </p:nvSpPr>
        <p:spPr>
          <a:xfrm>
            <a:off x="508001" y="6041363"/>
            <a:ext cx="4723209" cy="365125"/>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442998" y="6041363"/>
            <a:ext cx="512504" cy="365125"/>
          </a:xfrm>
          <a:prstGeom prst="rect">
            <a:avLst/>
          </a:prstGeom>
        </p:spPr>
        <p:txBody>
          <a:bodyPr vert="horz" lIns="91440" tIns="45720" rIns="91440" bIns="45720" rtlCol="0" anchor="ctr"/>
          <a:lstStyle>
            <a:lvl1pPr algn="r">
              <a:defRPr sz="675">
                <a:solidFill>
                  <a:schemeClr val="accent1">
                    <a:lumMod val="75000"/>
                  </a:schemeClr>
                </a:solidFill>
              </a:defRPr>
            </a:lvl1pPr>
          </a:lstStyle>
          <a:p>
            <a:fld id="{03F2320B-F3B5-44F3-8D88-4DCB0E2A34F8}" type="slidenum">
              <a:rPr lang="nl-NL" smtClean="0"/>
              <a:t>‹nr.›</a:t>
            </a:fld>
            <a:endParaRPr lang="nl-NL"/>
          </a:p>
        </p:txBody>
      </p:sp>
    </p:spTree>
    <p:extLst>
      <p:ext uri="{BB962C8B-B14F-4D97-AF65-F5344CB8AC3E}">
        <p14:creationId xmlns:p14="http://schemas.microsoft.com/office/powerpoint/2010/main" val="1694784382"/>
      </p:ext>
    </p:extLst>
  </p:cSld>
  <p:clrMap bg1="lt1" tx1="dk1" bg2="lt2" tx2="dk2" accent1="accent1" accent2="accent2" accent3="accent3" accent4="accent4" accent5="accent5" accent6="accent6" hlink="hlink" folHlink="folHlink"/>
  <p:sldLayoutIdLst>
    <p:sldLayoutId id="2147483713" r:id="rId1"/>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ACD96138-A943-4A4F-9087-3ADE35F4CAC6}" type="datetimeFigureOut">
              <a:rPr lang="en-US" smtClean="0"/>
              <a:pPr/>
              <a:t>12/2/2025</a:t>
            </a:fld>
            <a:endParaRPr lang="en-US"/>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endParaRPr lang="en-US"/>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F443BB5A-1027-334C-AD18-4BBBBE304E23}" type="slidenum">
              <a:rPr lang="en-US" smtClean="0"/>
              <a:pPr/>
              <a:t>‹nr.›</a:t>
            </a:fld>
            <a:endParaRPr lang="en-US"/>
          </a:p>
        </p:txBody>
      </p:sp>
    </p:spTree>
    <p:extLst>
      <p:ext uri="{BB962C8B-B14F-4D97-AF65-F5344CB8AC3E}">
        <p14:creationId xmlns:p14="http://schemas.microsoft.com/office/powerpoint/2010/main" val="4281893063"/>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8.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ivko.keuzevak.nl/beheer/formulier-test/vorige" TargetMode="External"/><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hyperlink" Target="https://www.ivko.nl/leerlingen/examens" TargetMode="External"/><Relationship Id="rId2" Type="http://schemas.openxmlformats.org/officeDocument/2006/relationships/image" Target="../media/image5.jpe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hyperlink" Target="https://www.studiekeuze123.nl/wat-ga-jij-kiezen/profiel-kiezen" TargetMode="External"/><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471008" y="758952"/>
            <a:ext cx="4156798" cy="3566160"/>
          </a:xfrm>
        </p:spPr>
        <p:txBody>
          <a:bodyPr>
            <a:normAutofit/>
          </a:bodyPr>
          <a:lstStyle/>
          <a:p>
            <a:r>
              <a:rPr lang="en-US" sz="4400" b="1" dirty="0" err="1">
                <a:solidFill>
                  <a:srgbClr val="FFFFFF"/>
                </a:solidFill>
              </a:rPr>
              <a:t>ouderavond</a:t>
            </a:r>
            <a:br>
              <a:rPr lang="en-US" sz="4400" b="1" dirty="0">
                <a:solidFill>
                  <a:srgbClr val="FFFFFF"/>
                </a:solidFill>
              </a:rPr>
            </a:br>
            <a:r>
              <a:rPr lang="en-US" sz="4400" b="1" dirty="0" err="1">
                <a:solidFill>
                  <a:srgbClr val="FFFFFF"/>
                </a:solidFill>
              </a:rPr>
              <a:t>profielkeuze</a:t>
            </a:r>
            <a:r>
              <a:rPr lang="en-US" sz="4400" b="1" dirty="0">
                <a:solidFill>
                  <a:srgbClr val="FFFFFF"/>
                </a:solidFill>
              </a:rPr>
              <a:t> </a:t>
            </a:r>
            <a:r>
              <a:rPr lang="en-US" sz="4400" b="1" dirty="0" err="1">
                <a:solidFill>
                  <a:srgbClr val="FFFFFF"/>
                </a:solidFill>
              </a:rPr>
              <a:t>havo</a:t>
            </a:r>
            <a:endParaRPr lang="en-US" sz="4400" b="1" dirty="0">
              <a:solidFill>
                <a:srgbClr val="FFFFFF"/>
              </a:solidFill>
            </a:endParaRPr>
          </a:p>
        </p:txBody>
      </p:sp>
      <p:sp>
        <p:nvSpPr>
          <p:cNvPr id="3" name="Subtitle 2"/>
          <p:cNvSpPr>
            <a:spLocks noGrp="1"/>
          </p:cNvSpPr>
          <p:nvPr>
            <p:ph type="subTitle" idx="1"/>
          </p:nvPr>
        </p:nvSpPr>
        <p:spPr>
          <a:xfrm>
            <a:off x="4471007" y="4455620"/>
            <a:ext cx="4156799" cy="1143000"/>
          </a:xfrm>
        </p:spPr>
        <p:txBody>
          <a:bodyPr vert="horz" lIns="91440" tIns="45720" rIns="91440" bIns="45720" rtlCol="0">
            <a:normAutofit/>
          </a:bodyPr>
          <a:lstStyle/>
          <a:p>
            <a:r>
              <a:rPr lang="en-US" b="1" cap="none">
                <a:solidFill>
                  <a:schemeClr val="bg2"/>
                </a:solidFill>
              </a:rPr>
              <a:t>IVKO</a:t>
            </a:r>
          </a:p>
        </p:txBody>
      </p:sp>
      <p:pic>
        <p:nvPicPr>
          <p:cNvPr id="7" name="Afbeelding 6">
            <a:extLst>
              <a:ext uri="{FF2B5EF4-FFF2-40B4-BE49-F238E27FC236}">
                <a16:creationId xmlns:a16="http://schemas.microsoft.com/office/drawing/2014/main" id="{D83DDE27-3CFE-74D4-951A-0F7CE062DD0F}"/>
              </a:ext>
            </a:extLst>
          </p:cNvPr>
          <p:cNvPicPr>
            <a:picLocks noChangeAspect="1"/>
          </p:cNvPicPr>
          <p:nvPr/>
        </p:nvPicPr>
        <p:blipFill>
          <a:blip r:embed="rId3" cstate="print">
            <a:extLst>
              <a:ext uri="{28A0092B-C50C-407E-A947-70E740481C1C}">
                <a14:useLocalDpi xmlns:a14="http://schemas.microsoft.com/office/drawing/2010/main"/>
              </a:ext>
            </a:extLst>
          </a:blip>
          <a:srcRect l="3840" r="2160" b="3"/>
          <a:stretch/>
        </p:blipFill>
        <p:spPr>
          <a:xfrm>
            <a:off x="20" y="-1"/>
            <a:ext cx="3970761" cy="4292485"/>
          </a:xfrm>
          <a:prstGeom prst="rect">
            <a:avLst/>
          </a:prstGeom>
        </p:spPr>
      </p:pic>
      <p:pic>
        <p:nvPicPr>
          <p:cNvPr id="5" name="Afbeelding 4" descr="Kleurrijke confetti op roze achtergrond">
            <a:extLst>
              <a:ext uri="{FF2B5EF4-FFF2-40B4-BE49-F238E27FC236}">
                <a16:creationId xmlns:a16="http://schemas.microsoft.com/office/drawing/2014/main" id="{194F7009-98FE-432D-9BE5-8002E5F87B4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 y="4292485"/>
            <a:ext cx="3970762" cy="2565516"/>
          </a:xfrm>
          <a:prstGeom prst="rect">
            <a:avLst/>
          </a:prstGeom>
        </p:spPr>
      </p:pic>
    </p:spTree>
    <p:extLst>
      <p:ext uri="{BB962C8B-B14F-4D97-AF65-F5344CB8AC3E}">
        <p14:creationId xmlns:p14="http://schemas.microsoft.com/office/powerpoint/2010/main" val="2497960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Vrouw in schildersatelier">
            <a:extLst>
              <a:ext uri="{FF2B5EF4-FFF2-40B4-BE49-F238E27FC236}">
                <a16:creationId xmlns:a16="http://schemas.microsoft.com/office/drawing/2014/main" id="{F8A1017E-3736-663B-9B00-AD395BC496B4}"/>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2"/>
          <a:stretch/>
        </p:blipFill>
        <p:spPr>
          <a:xfrm>
            <a:off x="20" y="-2"/>
            <a:ext cx="4057627" cy="6858002"/>
          </a:xfrm>
          <a:prstGeom prst="rect">
            <a:avLst/>
          </a:prstGeom>
        </p:spPr>
      </p:pic>
      <p:sp useBgFill="1">
        <p:nvSpPr>
          <p:cNvPr id="19" name="Rectangle 18">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7647" y="-1"/>
            <a:ext cx="508635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E136C75-5260-5527-23EF-B63385F5ACAE}"/>
              </a:ext>
            </a:extLst>
          </p:cNvPr>
          <p:cNvSpPr>
            <a:spLocks noGrp="1"/>
          </p:cNvSpPr>
          <p:nvPr>
            <p:ph type="title"/>
          </p:nvPr>
        </p:nvSpPr>
        <p:spPr>
          <a:xfrm>
            <a:off x="4586487" y="405685"/>
            <a:ext cx="4098726" cy="1559301"/>
          </a:xfrm>
        </p:spPr>
        <p:txBody>
          <a:bodyPr>
            <a:normAutofit/>
          </a:bodyPr>
          <a:lstStyle/>
          <a:p>
            <a:r>
              <a:rPr lang="nl-NL" sz="3500"/>
              <a:t>Iedereen op het IVKO doet examen in minimaal 1 kunstvak.</a:t>
            </a:r>
          </a:p>
        </p:txBody>
      </p:sp>
      <p:sp>
        <p:nvSpPr>
          <p:cNvPr id="3" name="Tijdelijke aanduiding voor inhoud 2">
            <a:extLst>
              <a:ext uri="{FF2B5EF4-FFF2-40B4-BE49-F238E27FC236}">
                <a16:creationId xmlns:a16="http://schemas.microsoft.com/office/drawing/2014/main" id="{C055457E-950D-C942-1F22-373085CF79ED}"/>
              </a:ext>
            </a:extLst>
          </p:cNvPr>
          <p:cNvSpPr>
            <a:spLocks noGrp="1"/>
          </p:cNvSpPr>
          <p:nvPr>
            <p:ph idx="1"/>
          </p:nvPr>
        </p:nvSpPr>
        <p:spPr>
          <a:xfrm>
            <a:off x="4586487" y="2743200"/>
            <a:ext cx="3935505" cy="3496878"/>
          </a:xfrm>
        </p:spPr>
        <p:txBody>
          <a:bodyPr anchor="ctr">
            <a:normAutofit/>
          </a:bodyPr>
          <a:lstStyle/>
          <a:p>
            <a:r>
              <a:rPr lang="nl-NL" sz="1400" b="0" i="0">
                <a:effectLst/>
                <a:latin typeface="Montserrat" panose="00000500000000000000" pitchFamily="2" charset="0"/>
              </a:rPr>
              <a:t>Onderwijs in kunst, cultuur en erfgoed levert een waardevolle bijdrage aan de algemene en persoonlijke vorming. </a:t>
            </a:r>
          </a:p>
          <a:p>
            <a:r>
              <a:rPr lang="nl-NL" sz="1400" b="0" i="0">
                <a:effectLst/>
                <a:latin typeface="Montserrat" panose="00000500000000000000" pitchFamily="2" charset="0"/>
              </a:rPr>
              <a:t>Leerlingen verwerven kennis, houding en vaardigheden van muziek, dans, drama, beeldende kunst, literatuur en cultureel erfgoed. </a:t>
            </a:r>
          </a:p>
          <a:p>
            <a:r>
              <a:rPr lang="nl-NL" sz="1400" b="0" i="0">
                <a:effectLst/>
                <a:latin typeface="Montserrat" panose="00000500000000000000" pitchFamily="2" charset="0"/>
              </a:rPr>
              <a:t>Ze leren kunst te maken en mee te maken: te verbeelden en te beleven. </a:t>
            </a:r>
          </a:p>
          <a:p>
            <a:r>
              <a:rPr lang="nl-NL" sz="1400" b="0" i="0">
                <a:effectLst/>
                <a:latin typeface="Montserrat" panose="00000500000000000000" pitchFamily="2" charset="0"/>
              </a:rPr>
              <a:t>Ze leren op eigen werk en op werk van kunstenaars te reflecteren. </a:t>
            </a:r>
          </a:p>
          <a:p>
            <a:r>
              <a:rPr lang="nl-NL" sz="1400" b="0" i="0">
                <a:effectLst/>
                <a:latin typeface="Montserrat" panose="00000500000000000000" pitchFamily="2" charset="0"/>
              </a:rPr>
              <a:t>Daardoor leren leerlingen zich kritisch te verhouden tot cultuuruitingen, deze te interpreteren en te plaatsen in een breder perspectief.</a:t>
            </a:r>
            <a:endParaRPr lang="nl-NL" sz="1400"/>
          </a:p>
        </p:txBody>
      </p:sp>
    </p:spTree>
    <p:extLst>
      <p:ext uri="{BB962C8B-B14F-4D97-AF65-F5344CB8AC3E}">
        <p14:creationId xmlns:p14="http://schemas.microsoft.com/office/powerpoint/2010/main" val="1546709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22960" y="286605"/>
            <a:ext cx="7543800" cy="838140"/>
          </a:xfrm>
        </p:spPr>
        <p:txBody>
          <a:bodyPr/>
          <a:lstStyle/>
          <a:p>
            <a:r>
              <a:rPr lang="nl-NL" dirty="0">
                <a:solidFill>
                  <a:schemeClr val="tx1"/>
                </a:solidFill>
              </a:rPr>
              <a:t>kunstexamenvakken</a:t>
            </a:r>
          </a:p>
        </p:txBody>
      </p:sp>
      <p:sp>
        <p:nvSpPr>
          <p:cNvPr id="3" name="Tijdelijke aanduiding voor tekst 2"/>
          <p:cNvSpPr>
            <a:spLocks noGrp="1"/>
          </p:cNvSpPr>
          <p:nvPr>
            <p:ph type="body" idx="1"/>
          </p:nvPr>
        </p:nvSpPr>
        <p:spPr>
          <a:xfrm>
            <a:off x="755576" y="1340768"/>
            <a:ext cx="3523768" cy="1008112"/>
          </a:xfrm>
          <a:solidFill>
            <a:schemeClr val="accent4">
              <a:lumMod val="60000"/>
              <a:lumOff val="40000"/>
            </a:schemeClr>
          </a:solidFill>
        </p:spPr>
        <p:txBody>
          <a:bodyPr>
            <a:normAutofit/>
          </a:bodyPr>
          <a:lstStyle/>
          <a:p>
            <a:r>
              <a:rPr lang="nl-NL" sz="3200" b="1" dirty="0">
                <a:solidFill>
                  <a:schemeClr val="tx1"/>
                </a:solidFill>
              </a:rPr>
              <a:t>PODIUM</a:t>
            </a:r>
          </a:p>
          <a:p>
            <a:endParaRPr lang="nl-NL" dirty="0"/>
          </a:p>
        </p:txBody>
      </p:sp>
      <p:sp>
        <p:nvSpPr>
          <p:cNvPr id="4" name="Tijdelijke aanduiding voor inhoud 3"/>
          <p:cNvSpPr>
            <a:spLocks noGrp="1"/>
          </p:cNvSpPr>
          <p:nvPr>
            <p:ph sz="half" idx="2"/>
          </p:nvPr>
        </p:nvSpPr>
        <p:spPr>
          <a:xfrm>
            <a:off x="755576" y="1908523"/>
            <a:ext cx="3517650" cy="3951288"/>
          </a:xfrm>
          <a:solidFill>
            <a:schemeClr val="accent4">
              <a:lumMod val="20000"/>
              <a:lumOff val="80000"/>
            </a:schemeClr>
          </a:solidFill>
        </p:spPr>
        <p:txBody>
          <a:bodyPr vert="horz" lIns="0" tIns="45720" rIns="0" bIns="45720" rtlCol="0" anchor="t">
            <a:normAutofit fontScale="92500" lnSpcReduction="10000"/>
          </a:bodyPr>
          <a:lstStyle/>
          <a:p>
            <a:pPr marL="200660" lvl="1" indent="0">
              <a:buClrTx/>
              <a:buNone/>
            </a:pPr>
            <a:r>
              <a:rPr lang="nl-NL" sz="3000" dirty="0">
                <a:solidFill>
                  <a:schemeClr val="tx1"/>
                </a:solidFill>
                <a:latin typeface="Arial"/>
                <a:cs typeface="Arial"/>
              </a:rPr>
              <a:t>3 verschillende examenvakken: </a:t>
            </a:r>
            <a:endParaRPr lang="nl-NL" dirty="0">
              <a:solidFill>
                <a:schemeClr val="tx1"/>
              </a:solidFill>
            </a:endParaRPr>
          </a:p>
          <a:p>
            <a:pPr marL="383540" lvl="1">
              <a:buClrTx/>
              <a:buFont typeface="Wingdings" panose="05000000000000000000" pitchFamily="2" charset="2"/>
              <a:buChar char="§"/>
            </a:pPr>
            <a:endParaRPr lang="nl-NL" sz="3000" dirty="0">
              <a:solidFill>
                <a:schemeClr val="tx1"/>
              </a:solidFill>
              <a:latin typeface="Arial" panose="020B0604020202020204" pitchFamily="34" charset="0"/>
              <a:cs typeface="Arial" panose="020B0604020202020204" pitchFamily="34" charset="0"/>
            </a:endParaRPr>
          </a:p>
          <a:p>
            <a:pPr marL="383540" lvl="1">
              <a:buClrTx/>
              <a:buFont typeface="Wingdings" panose="05000000000000000000" pitchFamily="2" charset="2"/>
              <a:buChar char="§"/>
            </a:pPr>
            <a:r>
              <a:rPr lang="nl-NL" sz="3000" dirty="0">
                <a:solidFill>
                  <a:schemeClr val="tx1"/>
                </a:solidFill>
                <a:latin typeface="Arial" panose="020B0604020202020204" pitchFamily="34" charset="0"/>
                <a:cs typeface="Arial" panose="020B0604020202020204" pitchFamily="34" charset="0"/>
              </a:rPr>
              <a:t> dans </a:t>
            </a:r>
          </a:p>
          <a:p>
            <a:pPr marL="383540" lvl="1">
              <a:buClrTx/>
              <a:buFont typeface="Wingdings" panose="05000000000000000000" pitchFamily="2" charset="2"/>
              <a:buChar char="§"/>
            </a:pPr>
            <a:r>
              <a:rPr lang="nl-NL" sz="3000" dirty="0">
                <a:solidFill>
                  <a:schemeClr val="tx1"/>
                </a:solidFill>
                <a:latin typeface="Arial" panose="020B0604020202020204" pitchFamily="34" charset="0"/>
                <a:cs typeface="Arial" panose="020B0604020202020204" pitchFamily="34" charset="0"/>
              </a:rPr>
              <a:t> muziek </a:t>
            </a:r>
          </a:p>
          <a:p>
            <a:pPr marL="383540" lvl="1">
              <a:buClrTx/>
              <a:buFont typeface="Wingdings" panose="05000000000000000000" pitchFamily="2" charset="2"/>
              <a:buChar char="§"/>
            </a:pPr>
            <a:r>
              <a:rPr lang="nl-NL" sz="3000" dirty="0">
                <a:solidFill>
                  <a:schemeClr val="tx1"/>
                </a:solidFill>
                <a:latin typeface="Arial" panose="020B0604020202020204" pitchFamily="34" charset="0"/>
                <a:cs typeface="Arial" panose="020B0604020202020204" pitchFamily="34" charset="0"/>
              </a:rPr>
              <a:t> drama</a:t>
            </a:r>
          </a:p>
          <a:p>
            <a:pPr marL="383540" lvl="1">
              <a:buClrTx/>
              <a:buFont typeface="Wingdings" panose="05000000000000000000" pitchFamily="2" charset="2"/>
              <a:buChar char="§"/>
            </a:pPr>
            <a:endParaRPr lang="nl-NL" sz="3000" dirty="0">
              <a:solidFill>
                <a:schemeClr val="tx1"/>
              </a:solidFill>
              <a:latin typeface="Arial" panose="020B0604020202020204" pitchFamily="34" charset="0"/>
              <a:cs typeface="Arial" panose="020B0604020202020204" pitchFamily="34" charset="0"/>
            </a:endParaRPr>
          </a:p>
          <a:p>
            <a:endParaRPr lang="nl-NL" sz="4400" dirty="0">
              <a:latin typeface="Arial" panose="020B0604020202020204" pitchFamily="34" charset="0"/>
              <a:cs typeface="Arial" panose="020B0604020202020204" pitchFamily="34" charset="0"/>
            </a:endParaRPr>
          </a:p>
        </p:txBody>
      </p:sp>
      <p:sp>
        <p:nvSpPr>
          <p:cNvPr id="5" name="Tijdelijke aanduiding voor tekst 4"/>
          <p:cNvSpPr>
            <a:spLocks noGrp="1"/>
          </p:cNvSpPr>
          <p:nvPr>
            <p:ph type="body" sz="quarter" idx="3"/>
          </p:nvPr>
        </p:nvSpPr>
        <p:spPr>
          <a:xfrm>
            <a:off x="4067944" y="1349077"/>
            <a:ext cx="4392488" cy="639763"/>
          </a:xfrm>
          <a:solidFill>
            <a:schemeClr val="accent3">
              <a:lumMod val="75000"/>
            </a:schemeClr>
          </a:solidFill>
        </p:spPr>
        <p:txBody>
          <a:bodyPr/>
          <a:lstStyle/>
          <a:p>
            <a:r>
              <a:rPr lang="nl-NL" sz="3200" b="1" dirty="0">
                <a:solidFill>
                  <a:schemeClr val="tx1"/>
                </a:solidFill>
              </a:rPr>
              <a:t>Beeldende vorming</a:t>
            </a:r>
          </a:p>
        </p:txBody>
      </p:sp>
      <p:sp>
        <p:nvSpPr>
          <p:cNvPr id="6" name="Tijdelijke aanduiding voor inhoud 5"/>
          <p:cNvSpPr>
            <a:spLocks noGrp="1"/>
          </p:cNvSpPr>
          <p:nvPr>
            <p:ph sz="quarter" idx="4"/>
          </p:nvPr>
        </p:nvSpPr>
        <p:spPr>
          <a:xfrm>
            <a:off x="4067944" y="1925984"/>
            <a:ext cx="4392488" cy="3951288"/>
          </a:xfrm>
          <a:solidFill>
            <a:schemeClr val="accent3">
              <a:lumMod val="40000"/>
              <a:lumOff val="60000"/>
            </a:schemeClr>
          </a:solidFill>
        </p:spPr>
        <p:txBody>
          <a:bodyPr vert="horz" lIns="0" tIns="45720" rIns="0" bIns="45720" rtlCol="0" anchor="t">
            <a:normAutofit fontScale="92500" lnSpcReduction="10000"/>
          </a:bodyPr>
          <a:lstStyle/>
          <a:p>
            <a:pPr marL="200660" lvl="1" indent="0">
              <a:buClrTx/>
              <a:buNone/>
            </a:pPr>
            <a:r>
              <a:rPr lang="nl-NL" sz="3000" dirty="0">
                <a:solidFill>
                  <a:schemeClr val="tx1"/>
                </a:solidFill>
                <a:latin typeface="Arial"/>
                <a:cs typeface="Arial"/>
              </a:rPr>
              <a:t>1 examenvak waarbinnen je kunt specialiseren in disciplines:</a:t>
            </a:r>
            <a:endParaRPr lang="nl-NL" dirty="0">
              <a:solidFill>
                <a:schemeClr val="tx1"/>
              </a:solidFill>
              <a:latin typeface="Arial"/>
              <a:cs typeface="Arial"/>
            </a:endParaRPr>
          </a:p>
          <a:p>
            <a:pPr marL="383540" lvl="1">
              <a:buClrTx/>
              <a:buFont typeface="Wingdings" panose="05000000000000000000" pitchFamily="2" charset="2"/>
              <a:buChar char="§"/>
            </a:pPr>
            <a:endParaRPr lang="nl-NL" sz="3000" dirty="0">
              <a:solidFill>
                <a:schemeClr val="tx1"/>
              </a:solidFill>
              <a:latin typeface="Arial" panose="020B0604020202020204" pitchFamily="34" charset="0"/>
              <a:cs typeface="Arial" panose="020B0604020202020204" pitchFamily="34" charset="0"/>
            </a:endParaRPr>
          </a:p>
          <a:p>
            <a:pPr marL="383540" lvl="1">
              <a:buClrTx/>
              <a:buFont typeface="Wingdings" panose="05000000000000000000" pitchFamily="2" charset="2"/>
              <a:buChar char="§"/>
            </a:pPr>
            <a:r>
              <a:rPr lang="nl-NL" sz="3000" dirty="0">
                <a:solidFill>
                  <a:schemeClr val="tx1"/>
                </a:solidFill>
                <a:latin typeface="Arial" panose="020B0604020202020204" pitchFamily="34" charset="0"/>
                <a:cs typeface="Arial" panose="020B0604020202020204" pitchFamily="34" charset="0"/>
              </a:rPr>
              <a:t> tekenen</a:t>
            </a:r>
          </a:p>
          <a:p>
            <a:pPr marL="383540" lvl="1">
              <a:buClrTx/>
              <a:buFont typeface="Wingdings" panose="05000000000000000000" pitchFamily="2" charset="2"/>
              <a:buChar char="§"/>
            </a:pPr>
            <a:r>
              <a:rPr lang="nl-NL" sz="3000" dirty="0">
                <a:solidFill>
                  <a:schemeClr val="tx1"/>
                </a:solidFill>
                <a:latin typeface="Arial" panose="020B0604020202020204" pitchFamily="34" charset="0"/>
                <a:cs typeface="Arial" panose="020B0604020202020204" pitchFamily="34" charset="0"/>
              </a:rPr>
              <a:t> handvaardigheid</a:t>
            </a:r>
          </a:p>
          <a:p>
            <a:pPr marL="383540" lvl="1">
              <a:buClrTx/>
              <a:buFont typeface="Wingdings" panose="05000000000000000000" pitchFamily="2" charset="2"/>
              <a:buChar char="§"/>
            </a:pPr>
            <a:r>
              <a:rPr lang="nl-NL" sz="3000" dirty="0">
                <a:solidFill>
                  <a:schemeClr val="tx1"/>
                </a:solidFill>
                <a:latin typeface="Arial" panose="020B0604020202020204" pitchFamily="34" charset="0"/>
                <a:cs typeface="Arial" panose="020B0604020202020204" pitchFamily="34" charset="0"/>
              </a:rPr>
              <a:t> Textiele werkvormen</a:t>
            </a:r>
          </a:p>
          <a:p>
            <a:pPr marL="383540" lvl="1">
              <a:buClrTx/>
              <a:buFont typeface="Wingdings" panose="05000000000000000000" pitchFamily="2" charset="2"/>
              <a:buChar char="§"/>
            </a:pPr>
            <a:r>
              <a:rPr lang="nl-NL" sz="3000" dirty="0">
                <a:solidFill>
                  <a:schemeClr val="tx1"/>
                </a:solidFill>
                <a:latin typeface="Arial" panose="020B0604020202020204" pitchFamily="34" charset="0"/>
                <a:cs typeface="Arial" panose="020B0604020202020204" pitchFamily="34" charset="0"/>
              </a:rPr>
              <a:t> film</a:t>
            </a:r>
          </a:p>
          <a:p>
            <a:pPr marL="383540" lvl="1">
              <a:buClrTx/>
              <a:buFont typeface="Wingdings" panose="05000000000000000000" pitchFamily="2" charset="2"/>
              <a:buChar char="§"/>
            </a:pPr>
            <a:r>
              <a:rPr lang="nl-NL" sz="3000" dirty="0">
                <a:solidFill>
                  <a:schemeClr val="tx1"/>
                </a:solidFill>
                <a:latin typeface="Arial" panose="020B0604020202020204" pitchFamily="34" charset="0"/>
                <a:cs typeface="Arial" panose="020B0604020202020204" pitchFamily="34" charset="0"/>
              </a:rPr>
              <a:t> fotografie</a:t>
            </a:r>
          </a:p>
          <a:p>
            <a:pPr marL="200660" lvl="1" indent="0">
              <a:buClrTx/>
              <a:buNone/>
            </a:pPr>
            <a:endParaRPr lang="nl-NL" sz="3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3819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86200" y="634946"/>
            <a:ext cx="4776107" cy="1450757"/>
          </a:xfrm>
        </p:spPr>
        <p:txBody>
          <a:bodyPr>
            <a:normAutofit/>
          </a:bodyPr>
          <a:lstStyle/>
          <a:p>
            <a:r>
              <a:rPr lang="nl-NL"/>
              <a:t>Havo-profielen op het IVKO </a:t>
            </a:r>
          </a:p>
        </p:txBody>
      </p:sp>
      <p:sp>
        <p:nvSpPr>
          <p:cNvPr id="3" name="Content Placeholder 2"/>
          <p:cNvSpPr>
            <a:spLocks noGrp="1"/>
          </p:cNvSpPr>
          <p:nvPr>
            <p:ph idx="1"/>
          </p:nvPr>
        </p:nvSpPr>
        <p:spPr>
          <a:xfrm>
            <a:off x="3886200" y="2198914"/>
            <a:ext cx="4776107" cy="3670180"/>
          </a:xfrm>
        </p:spPr>
        <p:txBody>
          <a:bodyPr vert="horz" lIns="0" tIns="45720" rIns="0" bIns="45720" rtlCol="0" anchor="t">
            <a:normAutofit/>
          </a:bodyPr>
          <a:lstStyle/>
          <a:p>
            <a:pPr marL="200660" lvl="1" indent="0">
              <a:buNone/>
            </a:pPr>
            <a:br>
              <a:rPr lang="nl-NL" dirty="0"/>
            </a:br>
            <a:r>
              <a:rPr lang="nl-NL" sz="2400" dirty="0"/>
              <a:t>cultuur &amp; maatschappij (C&amp;M)</a:t>
            </a:r>
          </a:p>
          <a:p>
            <a:pPr marL="200660" lvl="1" indent="0">
              <a:buNone/>
            </a:pPr>
            <a:endParaRPr lang="nl-NL" sz="2400" dirty="0"/>
          </a:p>
          <a:p>
            <a:pPr marL="200660" lvl="1" indent="0">
              <a:buNone/>
            </a:pPr>
            <a:r>
              <a:rPr lang="nl-NL" sz="2400" dirty="0"/>
              <a:t>economie &amp; maatschappij (E&amp;M)</a:t>
            </a:r>
          </a:p>
          <a:p>
            <a:pPr marL="200660" lvl="1" indent="0">
              <a:buNone/>
            </a:pPr>
            <a:endParaRPr lang="nl-NL" sz="2400" dirty="0">
              <a:ea typeface="Calibri"/>
              <a:cs typeface="Calibri"/>
            </a:endParaRPr>
          </a:p>
          <a:p>
            <a:pPr marL="200660" lvl="1" indent="0">
              <a:buNone/>
            </a:pPr>
            <a:r>
              <a:rPr lang="nl-NL" sz="2400" dirty="0"/>
              <a:t>natuur &amp; gezondheid (N&amp;G)</a:t>
            </a:r>
            <a:endParaRPr lang="nl-NL" sz="2400" dirty="0">
              <a:ea typeface="Calibri"/>
              <a:cs typeface="Calibri"/>
            </a:endParaRPr>
          </a:p>
        </p:txBody>
      </p:sp>
      <p:pic>
        <p:nvPicPr>
          <p:cNvPr id="5" name="Afbeelding 4" descr="Afbeelding met tekst&#10;&#10;Automatisch gegenereerde beschrijving">
            <a:extLst>
              <a:ext uri="{FF2B5EF4-FFF2-40B4-BE49-F238E27FC236}">
                <a16:creationId xmlns:a16="http://schemas.microsoft.com/office/drawing/2014/main" id="{6451A340-6D1D-9BE1-BEC5-4B489FE9A8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2"/>
          <a:stretch/>
        </p:blipFill>
        <p:spPr>
          <a:xfrm>
            <a:off x="20" y="-12128"/>
            <a:ext cx="3490702" cy="6870127"/>
          </a:xfrm>
          <a:prstGeom prst="rect">
            <a:avLst/>
          </a:prstGeom>
        </p:spPr>
      </p:pic>
    </p:spTree>
    <p:extLst>
      <p:ext uri="{BB962C8B-B14F-4D97-AF65-F5344CB8AC3E}">
        <p14:creationId xmlns:p14="http://schemas.microsoft.com/office/powerpoint/2010/main" val="1010058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Afbeelding 4" descr="Afbeelding met binnen&#10;&#10;Automatisch gegenereerde beschrijving">
            <a:extLst>
              <a:ext uri="{FF2B5EF4-FFF2-40B4-BE49-F238E27FC236}">
                <a16:creationId xmlns:a16="http://schemas.microsoft.com/office/drawing/2014/main" id="{5C235D8F-BD11-374C-9976-567AFFF5B35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0" y="10"/>
            <a:ext cx="9143980" cy="6857990"/>
          </a:xfrm>
          <a:prstGeom prst="rect">
            <a:avLst/>
          </a:prstGeom>
        </p:spPr>
      </p:pic>
      <p:sp>
        <p:nvSpPr>
          <p:cNvPr id="10" name="Rectangle 9">
            <a:extLst>
              <a:ext uri="{FF2B5EF4-FFF2-40B4-BE49-F238E27FC236}">
                <a16:creationId xmlns:a16="http://schemas.microsoft.com/office/drawing/2014/main" id="{86C7B4A1-154A-4DF0-AC46-F88D75A2E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6"/>
            <a:ext cx="5398329"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D8418AD-AC3D-E1D3-CE4E-9F258E157E82}"/>
              </a:ext>
            </a:extLst>
          </p:cNvPr>
          <p:cNvSpPr>
            <a:spLocks noGrp="1"/>
          </p:cNvSpPr>
          <p:nvPr>
            <p:ph type="title"/>
          </p:nvPr>
        </p:nvSpPr>
        <p:spPr>
          <a:xfrm>
            <a:off x="446103" y="640263"/>
            <a:ext cx="4964858" cy="1344975"/>
          </a:xfrm>
        </p:spPr>
        <p:txBody>
          <a:bodyPr>
            <a:normAutofit/>
          </a:bodyPr>
          <a:lstStyle/>
          <a:p>
            <a:r>
              <a:rPr lang="nl-NL" sz="3500" dirty="0"/>
              <a:t>Profiel C&amp;M</a:t>
            </a:r>
          </a:p>
        </p:txBody>
      </p:sp>
      <p:sp>
        <p:nvSpPr>
          <p:cNvPr id="3" name="Tijdelijke aanduiding voor inhoud 2">
            <a:extLst>
              <a:ext uri="{FF2B5EF4-FFF2-40B4-BE49-F238E27FC236}">
                <a16:creationId xmlns:a16="http://schemas.microsoft.com/office/drawing/2014/main" id="{BAD64ED7-5417-72A2-C689-CB75B4D9F80D}"/>
              </a:ext>
            </a:extLst>
          </p:cNvPr>
          <p:cNvSpPr>
            <a:spLocks noGrp="1"/>
          </p:cNvSpPr>
          <p:nvPr>
            <p:ph idx="1"/>
          </p:nvPr>
        </p:nvSpPr>
        <p:spPr>
          <a:xfrm>
            <a:off x="445581" y="2121763"/>
            <a:ext cx="4965379" cy="3773010"/>
          </a:xfrm>
        </p:spPr>
        <p:txBody>
          <a:bodyPr>
            <a:normAutofit/>
          </a:bodyPr>
          <a:lstStyle/>
          <a:p>
            <a:r>
              <a:rPr lang="nl-NL" sz="1800" b="0" i="0">
                <a:effectLst/>
                <a:latin typeface="Open Sans" panose="020B0606030504020204" pitchFamily="34" charset="0"/>
              </a:rPr>
              <a:t>Vind je het leuk om je te verdiepen in kunst en cultuur? </a:t>
            </a:r>
          </a:p>
          <a:p>
            <a:r>
              <a:rPr lang="nl-NL" sz="1800" b="0" i="0">
                <a:effectLst/>
                <a:latin typeface="Open Sans" panose="020B0606030504020204" pitchFamily="34" charset="0"/>
              </a:rPr>
              <a:t>Of duik je graag de geschiedenis in om te begrijpen waarom mensen doen wat ze doen? </a:t>
            </a:r>
          </a:p>
          <a:p>
            <a:r>
              <a:rPr lang="nl-NL" sz="1800" b="0" i="0">
                <a:effectLst/>
                <a:latin typeface="Open Sans" panose="020B0606030504020204" pitchFamily="34" charset="0"/>
              </a:rPr>
              <a:t>Als je nieuwe werelden en vreemde talen wilt ontdekken, zou dit profiel zomaar iets voor jou kunnen zijn. </a:t>
            </a:r>
          </a:p>
          <a:p>
            <a:r>
              <a:rPr lang="nl-NL" sz="1800" b="0" i="0">
                <a:effectLst/>
                <a:latin typeface="Open Sans" panose="020B0606030504020204" pitchFamily="34" charset="0"/>
              </a:rPr>
              <a:t>Ook wanneer je geïnteresseerd bent in het recht of in de maatschappij, kan het een goede keuze zijn.</a:t>
            </a:r>
            <a:endParaRPr lang="nl-NL" sz="1800"/>
          </a:p>
        </p:txBody>
      </p:sp>
    </p:spTree>
    <p:extLst>
      <p:ext uri="{BB962C8B-B14F-4D97-AF65-F5344CB8AC3E}">
        <p14:creationId xmlns:p14="http://schemas.microsoft.com/office/powerpoint/2010/main" val="1849761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CD8623-8977-43F3-8598-D9275FBB4C11}"/>
              </a:ext>
            </a:extLst>
          </p:cNvPr>
          <p:cNvSpPr>
            <a:spLocks noGrp="1"/>
          </p:cNvSpPr>
          <p:nvPr>
            <p:ph type="title"/>
          </p:nvPr>
        </p:nvSpPr>
        <p:spPr>
          <a:xfrm>
            <a:off x="4813299" y="490537"/>
            <a:ext cx="3968748" cy="706215"/>
          </a:xfrm>
        </p:spPr>
        <p:txBody>
          <a:bodyPr anchor="b">
            <a:normAutofit/>
          </a:bodyPr>
          <a:lstStyle/>
          <a:p>
            <a:r>
              <a:rPr lang="nl-NL" sz="3500" dirty="0"/>
              <a:t>C&amp;M Vakken </a:t>
            </a:r>
          </a:p>
        </p:txBody>
      </p:sp>
      <p:pic>
        <p:nvPicPr>
          <p:cNvPr id="23" name="Picture 16">
            <a:extLst>
              <a:ext uri="{FF2B5EF4-FFF2-40B4-BE49-F238E27FC236}">
                <a16:creationId xmlns:a16="http://schemas.microsoft.com/office/drawing/2014/main" id="{A9960AE5-CB68-E2AE-DDBE-915A13CC9BB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2"/>
          <a:stretch/>
        </p:blipFill>
        <p:spPr>
          <a:xfrm>
            <a:off x="1" y="1587"/>
            <a:ext cx="4571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graphicFrame>
        <p:nvGraphicFramePr>
          <p:cNvPr id="14" name="Tijdelijke aanduiding voor inhoud 2">
            <a:extLst>
              <a:ext uri="{FF2B5EF4-FFF2-40B4-BE49-F238E27FC236}">
                <a16:creationId xmlns:a16="http://schemas.microsoft.com/office/drawing/2014/main" id="{CAA2D6BF-78B9-4E87-BA8B-9C5C82022FBC}"/>
              </a:ext>
            </a:extLst>
          </p:cNvPr>
          <p:cNvGraphicFramePr>
            <a:graphicFrameLocks noGrp="1"/>
          </p:cNvGraphicFramePr>
          <p:nvPr>
            <p:ph idx="1"/>
            <p:extLst>
              <p:ext uri="{D42A27DB-BD31-4B8C-83A1-F6EECF244321}">
                <p14:modId xmlns:p14="http://schemas.microsoft.com/office/powerpoint/2010/main" val="3169424567"/>
              </p:ext>
            </p:extLst>
          </p:nvPr>
        </p:nvGraphicFramePr>
        <p:xfrm>
          <a:off x="4659760" y="1196752"/>
          <a:ext cx="4444997" cy="53426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70829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6" name="Rectangle 19">
            <a:extLst>
              <a:ext uri="{FF2B5EF4-FFF2-40B4-BE49-F238E27FC236}">
                <a16:creationId xmlns:a16="http://schemas.microsoft.com/office/drawing/2014/main" id="{816A5D90-E9BF-4DC6-9DD0-3A10E5190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7" name="Rectangle 21">
            <a:extLst>
              <a:ext uri="{FF2B5EF4-FFF2-40B4-BE49-F238E27FC236}">
                <a16:creationId xmlns:a16="http://schemas.microsoft.com/office/drawing/2014/main" id="{EE0CFA15-21C5-4022-8020-D6A39CFF9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73CB5D7-53A2-46A7-9FEA-62F0ABD05ED9}"/>
              </a:ext>
            </a:extLst>
          </p:cNvPr>
          <p:cNvSpPr>
            <a:spLocks noGrp="1"/>
          </p:cNvSpPr>
          <p:nvPr>
            <p:ph type="ctrTitle"/>
          </p:nvPr>
        </p:nvSpPr>
        <p:spPr>
          <a:xfrm>
            <a:off x="567102" y="3459932"/>
            <a:ext cx="4762059" cy="2921396"/>
          </a:xfrm>
        </p:spPr>
        <p:txBody>
          <a:bodyPr vert="horz" lIns="91440" tIns="45720" rIns="91440" bIns="45720" rtlCol="0" anchor="t">
            <a:normAutofit fontScale="90000"/>
          </a:bodyPr>
          <a:lstStyle/>
          <a:p>
            <a:pPr algn="l"/>
            <a:r>
              <a:rPr lang="en-US" sz="3400" b="1" dirty="0">
                <a:latin typeface="+mn-lt"/>
                <a:ea typeface="+mn-ea"/>
                <a:cs typeface="+mn-cs"/>
              </a:rPr>
              <a:t>Maatschappij-</a:t>
            </a:r>
            <a:r>
              <a:rPr lang="en-US" sz="3400" b="1" dirty="0" err="1">
                <a:latin typeface="+mn-lt"/>
                <a:ea typeface="+mn-ea"/>
                <a:cs typeface="+mn-cs"/>
              </a:rPr>
              <a:t>wetenschappen</a:t>
            </a:r>
            <a:r>
              <a:rPr lang="en-US" sz="3400" b="1" dirty="0">
                <a:latin typeface="+mn-lt"/>
                <a:ea typeface="+mn-ea"/>
                <a:cs typeface="+mn-cs"/>
              </a:rPr>
              <a:t> (MAW)</a:t>
            </a:r>
            <a:br>
              <a:rPr lang="en-US" sz="1100" b="1" dirty="0"/>
            </a:br>
            <a:br>
              <a:rPr lang="en-US" sz="1100" b="1" dirty="0"/>
            </a:br>
            <a:r>
              <a:rPr lang="nl-NL" sz="1800" cap="none" dirty="0">
                <a:latin typeface="+mn-lt"/>
              </a:rPr>
              <a:t>MAW is een </a:t>
            </a:r>
            <a:r>
              <a:rPr lang="nl-NL" sz="1800" b="1" cap="none" dirty="0">
                <a:latin typeface="+mn-lt"/>
              </a:rPr>
              <a:t>keuzevak</a:t>
            </a:r>
            <a:r>
              <a:rPr lang="nl-NL" sz="1800" cap="none" dirty="0">
                <a:latin typeface="+mn-lt"/>
              </a:rPr>
              <a:t> dat sociale vraagstukken met behulp van sociologische, politicologische en communicatiewetenschappelijke theorieën onderzoekt. Leerlingen leren modellen, concepten en </a:t>
            </a:r>
            <a:r>
              <a:rPr lang="nl-NL" sz="1800" cap="none" dirty="0" err="1">
                <a:latin typeface="+mn-lt"/>
              </a:rPr>
              <a:t>onderzoeksvaardigheden</a:t>
            </a:r>
            <a:r>
              <a:rPr lang="nl-NL" sz="1800" cap="none" dirty="0">
                <a:latin typeface="+mn-lt"/>
              </a:rPr>
              <a:t> toepassen om maatschappelijke ontwikkelingen te analyseren. Het vak is theoretischer en wetenschappelijker en richt zich sterk op verbanden, verklaringen en onderzoek.</a:t>
            </a:r>
            <a:r>
              <a:rPr lang="en-US" sz="1800" cap="none" dirty="0">
                <a:latin typeface="+mn-lt"/>
              </a:rPr>
              <a:t>.</a:t>
            </a:r>
          </a:p>
        </p:txBody>
      </p:sp>
      <p:sp>
        <p:nvSpPr>
          <p:cNvPr id="5" name="Titel 1">
            <a:extLst>
              <a:ext uri="{FF2B5EF4-FFF2-40B4-BE49-F238E27FC236}">
                <a16:creationId xmlns:a16="http://schemas.microsoft.com/office/drawing/2014/main" id="{E8EEC401-6579-4A14-9775-8E54024A33D7}"/>
              </a:ext>
            </a:extLst>
          </p:cNvPr>
          <p:cNvSpPr txBox="1">
            <a:spLocks/>
          </p:cNvSpPr>
          <p:nvPr/>
        </p:nvSpPr>
        <p:spPr>
          <a:xfrm>
            <a:off x="596320" y="260648"/>
            <a:ext cx="4345106" cy="3024336"/>
          </a:xfrm>
          <a:prstGeom prst="rect">
            <a:avLst/>
          </a:prstGeom>
        </p:spPr>
        <p:txBody>
          <a:bodyPr vert="horz" lIns="91440" tIns="45720" rIns="91440" bIns="45720" rtlCol="0">
            <a:norm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pPr indent="-384048" algn="l">
              <a:lnSpc>
                <a:spcPct val="94000"/>
              </a:lnSpc>
              <a:spcAft>
                <a:spcPts val="200"/>
              </a:spcAft>
              <a:buFont typeface="Franklin Gothic Book" panose="020B0503020102020204" pitchFamily="34" charset="0"/>
            </a:pPr>
            <a:r>
              <a:rPr lang="en-US" sz="3400" b="1" dirty="0" err="1">
                <a:latin typeface="+mn-lt"/>
                <a:ea typeface="+mn-ea"/>
                <a:cs typeface="+mn-cs"/>
              </a:rPr>
              <a:t>Maatschappijleer</a:t>
            </a:r>
            <a:r>
              <a:rPr lang="en-US" sz="2900" b="1" dirty="0">
                <a:latin typeface="+mn-lt"/>
                <a:ea typeface="+mn-ea"/>
                <a:cs typeface="+mn-cs"/>
              </a:rPr>
              <a:t> </a:t>
            </a:r>
          </a:p>
          <a:p>
            <a:pPr indent="-384048" algn="l">
              <a:lnSpc>
                <a:spcPct val="94000"/>
              </a:lnSpc>
              <a:spcAft>
                <a:spcPts val="200"/>
              </a:spcAft>
              <a:buFont typeface="Franklin Gothic Book" panose="020B0503020102020204" pitchFamily="34" charset="0"/>
            </a:pPr>
            <a:endParaRPr lang="nl-NL" sz="1000" cap="none" dirty="0">
              <a:latin typeface="+mn-lt"/>
            </a:endParaRPr>
          </a:p>
          <a:p>
            <a:pPr indent="-384048" algn="l">
              <a:lnSpc>
                <a:spcPct val="94000"/>
              </a:lnSpc>
              <a:spcAft>
                <a:spcPts val="200"/>
              </a:spcAft>
              <a:buFont typeface="Franklin Gothic Book" panose="020B0503020102020204" pitchFamily="34" charset="0"/>
            </a:pPr>
            <a:r>
              <a:rPr lang="nl-NL" sz="1600" cap="none" dirty="0">
                <a:latin typeface="+mn-lt"/>
              </a:rPr>
              <a:t>Maatschappijleer is </a:t>
            </a:r>
            <a:r>
              <a:rPr lang="nl-NL" sz="1600" b="1" cap="none" dirty="0">
                <a:latin typeface="+mn-lt"/>
              </a:rPr>
              <a:t>een verplicht vak </a:t>
            </a:r>
            <a:r>
              <a:rPr lang="nl-NL" sz="1600" cap="none" dirty="0">
                <a:latin typeface="+mn-lt"/>
              </a:rPr>
              <a:t>dat gaat over hoe de Nederlandse samenleving werkt, met thema’s als politiek, recht, media, identiteit en participatie. Leerlingen leren maatschappelijke vraagstukken herkennen en beoordelen vanuit verschillende perspectieven. Het vak richt zich vooral op burgerschap en het begrijpen van de basisstructuren van onze samenleving.</a:t>
            </a:r>
            <a:endParaRPr lang="en-US" sz="1600" cap="none" dirty="0">
              <a:latin typeface="+mn-lt"/>
              <a:ea typeface="+mn-ea"/>
              <a:cs typeface="+mn-cs"/>
            </a:endParaRPr>
          </a:p>
        </p:txBody>
      </p:sp>
      <p:sp>
        <p:nvSpPr>
          <p:cNvPr id="28" name="Rectangle 23">
            <a:extLst>
              <a:ext uri="{FF2B5EF4-FFF2-40B4-BE49-F238E27FC236}">
                <a16:creationId xmlns:a16="http://schemas.microsoft.com/office/drawing/2014/main" id="{88CB55BE-84F2-4AAC-8C90-DE4191B552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37745" y="0"/>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pic>
        <p:nvPicPr>
          <p:cNvPr id="4" name="Afbeelding 3">
            <a:extLst>
              <a:ext uri="{FF2B5EF4-FFF2-40B4-BE49-F238E27FC236}">
                <a16:creationId xmlns:a16="http://schemas.microsoft.com/office/drawing/2014/main" id="{154E5161-E415-4648-9659-C9855D366D42}"/>
              </a:ext>
            </a:extLst>
          </p:cNvPr>
          <p:cNvPicPr>
            <a:picLocks noChangeAspect="1"/>
          </p:cNvPicPr>
          <p:nvPr/>
        </p:nvPicPr>
        <p:blipFill>
          <a:blip r:embed="rId2" cstate="print">
            <a:extLst>
              <a:ext uri="{28A0092B-C50C-407E-A947-70E740481C1C}">
                <a14:useLocalDpi xmlns:a14="http://schemas.microsoft.com/office/drawing/2010/main"/>
              </a:ext>
            </a:extLst>
          </a:blip>
          <a:srcRect b="-2"/>
          <a:stretch/>
        </p:blipFill>
        <p:spPr>
          <a:xfrm>
            <a:off x="5709195" y="10"/>
            <a:ext cx="3434804" cy="3428990"/>
          </a:xfrm>
          <a:prstGeom prst="rect">
            <a:avLst/>
          </a:prstGeom>
        </p:spPr>
      </p:pic>
      <p:pic>
        <p:nvPicPr>
          <p:cNvPr id="6" name="Afbeelding 5">
            <a:extLst>
              <a:ext uri="{FF2B5EF4-FFF2-40B4-BE49-F238E27FC236}">
                <a16:creationId xmlns:a16="http://schemas.microsoft.com/office/drawing/2014/main" id="{CE7A6B56-944B-42DC-BAA2-0D2AED4975A4}"/>
              </a:ext>
            </a:extLst>
          </p:cNvPr>
          <p:cNvPicPr>
            <a:picLocks noChangeAspect="1"/>
          </p:cNvPicPr>
          <p:nvPr/>
        </p:nvPicPr>
        <p:blipFill>
          <a:blip r:embed="rId3" cstate="print">
            <a:extLst>
              <a:ext uri="{28A0092B-C50C-407E-A947-70E740481C1C}">
                <a14:useLocalDpi xmlns:a14="http://schemas.microsoft.com/office/drawing/2010/main"/>
              </a:ext>
            </a:extLst>
          </a:blip>
          <a:srcRect r="-1" b="-1"/>
          <a:stretch/>
        </p:blipFill>
        <p:spPr>
          <a:xfrm>
            <a:off x="5709195" y="3438457"/>
            <a:ext cx="3434804" cy="3429000"/>
          </a:xfrm>
          <a:prstGeom prst="rect">
            <a:avLst/>
          </a:prstGeom>
        </p:spPr>
      </p:pic>
    </p:spTree>
    <p:extLst>
      <p:ext uri="{BB962C8B-B14F-4D97-AF65-F5344CB8AC3E}">
        <p14:creationId xmlns:p14="http://schemas.microsoft.com/office/powerpoint/2010/main" val="3617341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A3DB9AD3-F527-423A-AC1B-09C6D7F56A0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94000"/>
                    </a14:imgEffect>
                    <a14:imgEffect>
                      <a14:brightnessContrast bright="-1000" contrast="-3000"/>
                    </a14:imgEffect>
                  </a14:imgLayer>
                </a14:imgProps>
              </a:ext>
            </a:extLst>
          </a:blip>
          <a:stretch>
            <a:fillRect/>
          </a:stretch>
        </p:blipFill>
        <p:spPr>
          <a:xfrm>
            <a:off x="1451466" y="860749"/>
            <a:ext cx="6536095" cy="5159174"/>
          </a:xfrm>
          <a:prstGeom prst="rect">
            <a:avLst/>
          </a:prstGeom>
        </p:spPr>
      </p:pic>
      <p:sp>
        <p:nvSpPr>
          <p:cNvPr id="5" name="Tekstvak 4">
            <a:extLst>
              <a:ext uri="{FF2B5EF4-FFF2-40B4-BE49-F238E27FC236}">
                <a16:creationId xmlns:a16="http://schemas.microsoft.com/office/drawing/2014/main" id="{3D11FB29-4CC1-4168-87DD-BB3EF6CBC5CF}"/>
              </a:ext>
            </a:extLst>
          </p:cNvPr>
          <p:cNvSpPr txBox="1"/>
          <p:nvPr/>
        </p:nvSpPr>
        <p:spPr>
          <a:xfrm>
            <a:off x="3809908" y="3138212"/>
            <a:ext cx="3227090" cy="646331"/>
          </a:xfrm>
          <a:prstGeom prst="rect">
            <a:avLst/>
          </a:prstGeom>
        </p:spPr>
        <p:style>
          <a:lnRef idx="3">
            <a:schemeClr val="lt1"/>
          </a:lnRef>
          <a:fillRef idx="1003">
            <a:schemeClr val="dk2"/>
          </a:fillRef>
          <a:effectRef idx="1">
            <a:schemeClr val="dk1"/>
          </a:effectRef>
          <a:fontRef idx="minor">
            <a:schemeClr val="lt1"/>
          </a:fontRef>
        </p:style>
        <p:txBody>
          <a:bodyPr wrap="square" rtlCol="0">
            <a:spAutoFit/>
          </a:bodyPr>
          <a:lstStyle/>
          <a:p>
            <a:r>
              <a:rPr lang="nl-NL" sz="1800" dirty="0">
                <a:solidFill>
                  <a:schemeClr val="accent5"/>
                </a:solidFill>
              </a:rPr>
              <a:t>Waarom haten groepen mensen elkaar?</a:t>
            </a:r>
          </a:p>
        </p:txBody>
      </p:sp>
      <p:sp>
        <p:nvSpPr>
          <p:cNvPr id="6" name="Tekstvak 5">
            <a:extLst>
              <a:ext uri="{FF2B5EF4-FFF2-40B4-BE49-F238E27FC236}">
                <a16:creationId xmlns:a16="http://schemas.microsoft.com/office/drawing/2014/main" id="{ADCB46E7-31E3-44FE-98D3-13C4759F0427}"/>
              </a:ext>
            </a:extLst>
          </p:cNvPr>
          <p:cNvSpPr txBox="1"/>
          <p:nvPr/>
        </p:nvSpPr>
        <p:spPr>
          <a:xfrm>
            <a:off x="5677194" y="2284339"/>
            <a:ext cx="1911829" cy="923330"/>
          </a:xfrm>
          <a:prstGeom prst="rect">
            <a:avLst/>
          </a:prstGeom>
        </p:spPr>
        <p:style>
          <a:lnRef idx="3">
            <a:schemeClr val="lt1"/>
          </a:lnRef>
          <a:fillRef idx="1003">
            <a:schemeClr val="dk2"/>
          </a:fillRef>
          <a:effectRef idx="1">
            <a:schemeClr val="dk1"/>
          </a:effectRef>
          <a:fontRef idx="minor">
            <a:schemeClr val="lt1"/>
          </a:fontRef>
        </p:style>
        <p:txBody>
          <a:bodyPr wrap="square" rtlCol="0">
            <a:spAutoFit/>
          </a:bodyPr>
          <a:lstStyle/>
          <a:p>
            <a:r>
              <a:rPr lang="nl-NL" sz="1800" dirty="0">
                <a:solidFill>
                  <a:schemeClr val="accent5"/>
                </a:solidFill>
              </a:rPr>
              <a:t>Kan iedereen een crimineel worden?</a:t>
            </a:r>
          </a:p>
        </p:txBody>
      </p:sp>
      <p:sp>
        <p:nvSpPr>
          <p:cNvPr id="7" name="Tekstvak 6">
            <a:extLst>
              <a:ext uri="{FF2B5EF4-FFF2-40B4-BE49-F238E27FC236}">
                <a16:creationId xmlns:a16="http://schemas.microsoft.com/office/drawing/2014/main" id="{B960B274-F9E4-49E9-9034-420D0FA2BA32}"/>
              </a:ext>
            </a:extLst>
          </p:cNvPr>
          <p:cNvSpPr txBox="1"/>
          <p:nvPr/>
        </p:nvSpPr>
        <p:spPr>
          <a:xfrm>
            <a:off x="1674773" y="3975356"/>
            <a:ext cx="3295421" cy="369332"/>
          </a:xfrm>
          <a:prstGeom prst="rect">
            <a:avLst/>
          </a:prstGeom>
        </p:spPr>
        <p:style>
          <a:lnRef idx="3">
            <a:schemeClr val="lt1"/>
          </a:lnRef>
          <a:fillRef idx="1003">
            <a:schemeClr val="dk2"/>
          </a:fillRef>
          <a:effectRef idx="1">
            <a:schemeClr val="dk1"/>
          </a:effectRef>
          <a:fontRef idx="minor">
            <a:schemeClr val="lt1"/>
          </a:fontRef>
        </p:style>
        <p:txBody>
          <a:bodyPr wrap="square" rtlCol="0">
            <a:spAutoFit/>
          </a:bodyPr>
          <a:lstStyle/>
          <a:p>
            <a:r>
              <a:rPr lang="nl-NL" sz="1800" dirty="0">
                <a:solidFill>
                  <a:schemeClr val="accent5"/>
                </a:solidFill>
              </a:rPr>
              <a:t>Zijn mannen en vrouwen gelijk?</a:t>
            </a:r>
          </a:p>
        </p:txBody>
      </p:sp>
      <p:sp>
        <p:nvSpPr>
          <p:cNvPr id="8" name="Tekstvak 7">
            <a:extLst>
              <a:ext uri="{FF2B5EF4-FFF2-40B4-BE49-F238E27FC236}">
                <a16:creationId xmlns:a16="http://schemas.microsoft.com/office/drawing/2014/main" id="{A2073E2E-FCEB-4BB1-B965-0C2B11841189}"/>
              </a:ext>
            </a:extLst>
          </p:cNvPr>
          <p:cNvSpPr txBox="1"/>
          <p:nvPr/>
        </p:nvSpPr>
        <p:spPr>
          <a:xfrm>
            <a:off x="4029483" y="4454123"/>
            <a:ext cx="3295421" cy="369332"/>
          </a:xfrm>
          <a:prstGeom prst="rect">
            <a:avLst/>
          </a:prstGeom>
        </p:spPr>
        <p:style>
          <a:lnRef idx="3">
            <a:schemeClr val="lt1"/>
          </a:lnRef>
          <a:fillRef idx="1003">
            <a:schemeClr val="dk2"/>
          </a:fillRef>
          <a:effectRef idx="1">
            <a:schemeClr val="dk1"/>
          </a:effectRef>
          <a:fontRef idx="minor">
            <a:schemeClr val="lt1"/>
          </a:fontRef>
        </p:style>
        <p:txBody>
          <a:bodyPr wrap="square" rtlCol="0">
            <a:spAutoFit/>
          </a:bodyPr>
          <a:lstStyle/>
          <a:p>
            <a:r>
              <a:rPr lang="nl-NL" sz="1800" dirty="0">
                <a:solidFill>
                  <a:schemeClr val="accent5"/>
                </a:solidFill>
              </a:rPr>
              <a:t>Maakt Kunst de wereld beter?</a:t>
            </a:r>
          </a:p>
        </p:txBody>
      </p:sp>
      <p:sp>
        <p:nvSpPr>
          <p:cNvPr id="9" name="Tekstvak 8">
            <a:extLst>
              <a:ext uri="{FF2B5EF4-FFF2-40B4-BE49-F238E27FC236}">
                <a16:creationId xmlns:a16="http://schemas.microsoft.com/office/drawing/2014/main" id="{5DDA0431-AAC9-4395-8911-495267F86F44}"/>
              </a:ext>
            </a:extLst>
          </p:cNvPr>
          <p:cNvSpPr txBox="1"/>
          <p:nvPr/>
        </p:nvSpPr>
        <p:spPr>
          <a:xfrm>
            <a:off x="1703445" y="1631709"/>
            <a:ext cx="3878076" cy="923330"/>
          </a:xfrm>
          <a:prstGeom prst="rect">
            <a:avLst/>
          </a:prstGeom>
        </p:spPr>
        <p:style>
          <a:lnRef idx="3">
            <a:schemeClr val="lt1"/>
          </a:lnRef>
          <a:fillRef idx="1003">
            <a:schemeClr val="dk2"/>
          </a:fillRef>
          <a:effectRef idx="1">
            <a:schemeClr val="dk1"/>
          </a:effectRef>
          <a:fontRef idx="minor">
            <a:schemeClr val="lt1"/>
          </a:fontRef>
        </p:style>
        <p:txBody>
          <a:bodyPr wrap="square" rtlCol="0">
            <a:spAutoFit/>
          </a:bodyPr>
          <a:lstStyle/>
          <a:p>
            <a:r>
              <a:rPr lang="nl-NL" sz="1800" dirty="0">
                <a:solidFill>
                  <a:schemeClr val="accent5"/>
                </a:solidFill>
              </a:rPr>
              <a:t>Wat is de invloed van de coronapandemie op de binding in de samenleving?</a:t>
            </a:r>
          </a:p>
        </p:txBody>
      </p:sp>
      <p:sp>
        <p:nvSpPr>
          <p:cNvPr id="10" name="Tekstvak 9">
            <a:extLst>
              <a:ext uri="{FF2B5EF4-FFF2-40B4-BE49-F238E27FC236}">
                <a16:creationId xmlns:a16="http://schemas.microsoft.com/office/drawing/2014/main" id="{06844745-0916-4012-A8D3-F66E51BA9811}"/>
              </a:ext>
            </a:extLst>
          </p:cNvPr>
          <p:cNvSpPr txBox="1"/>
          <p:nvPr/>
        </p:nvSpPr>
        <p:spPr>
          <a:xfrm>
            <a:off x="1963205" y="1072302"/>
            <a:ext cx="5217590" cy="646331"/>
          </a:xfrm>
          <a:prstGeom prst="rect">
            <a:avLst/>
          </a:prstGeom>
        </p:spPr>
        <p:style>
          <a:lnRef idx="3">
            <a:schemeClr val="lt1"/>
          </a:lnRef>
          <a:fillRef idx="1003">
            <a:schemeClr val="dk2"/>
          </a:fillRef>
          <a:effectRef idx="1">
            <a:schemeClr val="dk1"/>
          </a:effectRef>
          <a:fontRef idx="minor">
            <a:schemeClr val="lt1"/>
          </a:fontRef>
        </p:style>
        <p:txBody>
          <a:bodyPr wrap="square" rtlCol="0">
            <a:spAutoFit/>
          </a:bodyPr>
          <a:lstStyle/>
          <a:p>
            <a:r>
              <a:rPr lang="nl-NL" sz="1800" dirty="0">
                <a:solidFill>
                  <a:schemeClr val="accent5"/>
                </a:solidFill>
              </a:rPr>
              <a:t>Voorbeelden van vragen die bij MAW aan bod komen</a:t>
            </a:r>
          </a:p>
        </p:txBody>
      </p:sp>
      <p:sp>
        <p:nvSpPr>
          <p:cNvPr id="11" name="Tekstvak 10">
            <a:extLst>
              <a:ext uri="{FF2B5EF4-FFF2-40B4-BE49-F238E27FC236}">
                <a16:creationId xmlns:a16="http://schemas.microsoft.com/office/drawing/2014/main" id="{BFF3F5C9-8B33-489C-88F6-B341A31780FE}"/>
              </a:ext>
            </a:extLst>
          </p:cNvPr>
          <p:cNvSpPr txBox="1"/>
          <p:nvPr/>
        </p:nvSpPr>
        <p:spPr>
          <a:xfrm>
            <a:off x="1674773" y="2682798"/>
            <a:ext cx="1911829" cy="923330"/>
          </a:xfrm>
          <a:prstGeom prst="rect">
            <a:avLst/>
          </a:prstGeom>
        </p:spPr>
        <p:style>
          <a:lnRef idx="3">
            <a:schemeClr val="lt1"/>
          </a:lnRef>
          <a:fillRef idx="1003">
            <a:schemeClr val="dk2"/>
          </a:fillRef>
          <a:effectRef idx="1">
            <a:schemeClr val="dk1"/>
          </a:effectRef>
          <a:fontRef idx="minor">
            <a:schemeClr val="lt1"/>
          </a:fontRef>
        </p:style>
        <p:txBody>
          <a:bodyPr wrap="square" rtlCol="0">
            <a:spAutoFit/>
          </a:bodyPr>
          <a:lstStyle/>
          <a:p>
            <a:r>
              <a:rPr lang="nl-NL" sz="1800" dirty="0">
                <a:solidFill>
                  <a:schemeClr val="accent5"/>
                </a:solidFill>
              </a:rPr>
              <a:t>Hoe ziet de toekomst van Amsterdam eruit?</a:t>
            </a:r>
          </a:p>
        </p:txBody>
      </p:sp>
      <p:sp>
        <p:nvSpPr>
          <p:cNvPr id="13" name="Tekstvak 12">
            <a:extLst>
              <a:ext uri="{FF2B5EF4-FFF2-40B4-BE49-F238E27FC236}">
                <a16:creationId xmlns:a16="http://schemas.microsoft.com/office/drawing/2014/main" id="{8078DD1A-36D6-413A-907A-5ED81152E5DC}"/>
              </a:ext>
            </a:extLst>
          </p:cNvPr>
          <p:cNvSpPr txBox="1"/>
          <p:nvPr/>
        </p:nvSpPr>
        <p:spPr>
          <a:xfrm>
            <a:off x="1674772" y="5319910"/>
            <a:ext cx="6017762" cy="369332"/>
          </a:xfrm>
          <a:prstGeom prst="rect">
            <a:avLst/>
          </a:prstGeom>
          <a:solidFill>
            <a:srgbClr val="7030A0"/>
          </a:solidFill>
        </p:spPr>
        <p:style>
          <a:lnRef idx="3">
            <a:schemeClr val="lt1"/>
          </a:lnRef>
          <a:fillRef idx="1003">
            <a:schemeClr val="dk2"/>
          </a:fillRef>
          <a:effectRef idx="1">
            <a:schemeClr val="dk1"/>
          </a:effectRef>
          <a:fontRef idx="minor">
            <a:schemeClr val="lt1"/>
          </a:fontRef>
        </p:style>
        <p:txBody>
          <a:bodyPr wrap="square" rtlCol="0">
            <a:spAutoFit/>
          </a:bodyPr>
          <a:lstStyle/>
          <a:p>
            <a:r>
              <a:rPr lang="nl-NL" sz="1800" dirty="0">
                <a:solidFill>
                  <a:schemeClr val="accent5"/>
                </a:solidFill>
              </a:rPr>
              <a:t>In de lessen van de C-havo wordt nog voorlichting gegeven</a:t>
            </a:r>
          </a:p>
        </p:txBody>
      </p:sp>
    </p:spTree>
    <p:extLst>
      <p:ext uri="{BB962C8B-B14F-4D97-AF65-F5344CB8AC3E}">
        <p14:creationId xmlns:p14="http://schemas.microsoft.com/office/powerpoint/2010/main" val="56970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el 3"/>
          <p:cNvSpPr>
            <a:spLocks noGrp="1"/>
          </p:cNvSpPr>
          <p:nvPr>
            <p:ph type="title"/>
          </p:nvPr>
        </p:nvSpPr>
        <p:spPr>
          <a:xfrm>
            <a:off x="4743320" y="322417"/>
            <a:ext cx="3968747" cy="1221581"/>
          </a:xfrm>
        </p:spPr>
        <p:txBody>
          <a:bodyPr anchor="b">
            <a:normAutofit/>
          </a:bodyPr>
          <a:lstStyle/>
          <a:p>
            <a:r>
              <a:rPr lang="nl-NL" sz="3000" b="1" dirty="0">
                <a:latin typeface="Ebrima"/>
                <a:ea typeface="Avenir Heavy" charset="0"/>
                <a:cs typeface="Avenir Heavy" charset="0"/>
              </a:rPr>
              <a:t>Tweede kunstvak in C&amp;M-profiel</a:t>
            </a:r>
          </a:p>
        </p:txBody>
      </p:sp>
      <p:pic>
        <p:nvPicPr>
          <p:cNvPr id="13" name="Afbeelding 12" descr="Afbeelding met persoon, groep&#10;&#10;Automatisch gegenereerde beschrijving">
            <a:extLst>
              <a:ext uri="{FF2B5EF4-FFF2-40B4-BE49-F238E27FC236}">
                <a16:creationId xmlns:a16="http://schemas.microsoft.com/office/drawing/2014/main" id="{B9AF84F2-AFFA-7AE9-CB24-41C55371735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r="-2"/>
          <a:stretch/>
        </p:blipFill>
        <p:spPr>
          <a:xfrm>
            <a:off x="2" y="858441"/>
            <a:ext cx="4571999" cy="5142310"/>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8" name="Tijdelijke aanduiding voor inhoud 1"/>
          <p:cNvSpPr>
            <a:spLocks noGrp="1"/>
          </p:cNvSpPr>
          <p:nvPr>
            <p:ph sz="quarter" idx="4294967295"/>
          </p:nvPr>
        </p:nvSpPr>
        <p:spPr>
          <a:xfrm>
            <a:off x="4848291" y="1691538"/>
            <a:ext cx="4109098" cy="4036292"/>
          </a:xfrm>
          <a:prstGeom prst="rect">
            <a:avLst/>
          </a:prstGeom>
        </p:spPr>
        <p:txBody>
          <a:bodyPr vert="horz" lIns="68580" tIns="34290" rIns="68580" bIns="34290" rtlCol="0" anchor="t">
            <a:normAutofit lnSpcReduction="10000"/>
          </a:bodyPr>
          <a:lstStyle/>
          <a:p>
            <a:pPr marL="0" indent="0">
              <a:buNone/>
            </a:pPr>
            <a:endParaRPr lang="nl-NL" sz="1500" b="1" dirty="0">
              <a:ea typeface="Avenir Heavy" charset="0"/>
              <a:cs typeface="Avenir Heavy" charset="0"/>
            </a:endParaRPr>
          </a:p>
          <a:p>
            <a:r>
              <a:rPr lang="nl-NL" sz="1500" dirty="0">
                <a:cs typeface="Calibri"/>
              </a:rPr>
              <a:t>Alleen binnen het profiel Cultuur &amp; Maatschappij op de havo kan er een tweede kunstvak worden gekozen. Dit vak is dan onderdeel van de 7 examenvakken. </a:t>
            </a:r>
            <a:endParaRPr lang="nl-NL" sz="1500" dirty="0">
              <a:ea typeface="Calibri"/>
              <a:cs typeface="Calibri"/>
            </a:endParaRPr>
          </a:p>
          <a:p>
            <a:r>
              <a:rPr lang="nl-NL" sz="1500" dirty="0">
                <a:cs typeface="Calibri"/>
              </a:rPr>
              <a:t>Het is alleen mogelijk examen te doen in de combinatie van 1 </a:t>
            </a:r>
            <a:r>
              <a:rPr lang="nl-NL" sz="1500" dirty="0" err="1">
                <a:cs typeface="Calibri"/>
              </a:rPr>
              <a:t>podiumvak</a:t>
            </a:r>
            <a:r>
              <a:rPr lang="nl-NL" sz="1500" dirty="0">
                <a:cs typeface="Calibri"/>
              </a:rPr>
              <a:t> en beeldende vorming. </a:t>
            </a:r>
          </a:p>
          <a:p>
            <a:r>
              <a:rPr lang="nl-NL" sz="1500" dirty="0">
                <a:cs typeface="Calibri"/>
              </a:rPr>
              <a:t>Omdat alle kunstvakken afgesloten worden met hetzelfde Centraal Examen (KUA) moet er voor het tweede kunstvak een vervanging zijn voor KUA. </a:t>
            </a:r>
          </a:p>
          <a:p>
            <a:r>
              <a:rPr lang="nl-NL" sz="1500" dirty="0">
                <a:cs typeface="Calibri"/>
              </a:rPr>
              <a:t>Voor het tweede kunstvak doet een leerling daarom naast de gewone lessen en het kunstexamen </a:t>
            </a:r>
            <a:r>
              <a:rPr lang="nl-NL" sz="1500" b="1" dirty="0">
                <a:cs typeface="Calibri"/>
              </a:rPr>
              <a:t>ook aanvullende </a:t>
            </a:r>
            <a:r>
              <a:rPr lang="nl-NL" sz="1500" b="1" dirty="0" err="1">
                <a:cs typeface="Calibri"/>
              </a:rPr>
              <a:t>PO's</a:t>
            </a:r>
            <a:r>
              <a:rPr lang="nl-NL" sz="1500" b="1" dirty="0">
                <a:cs typeface="Calibri"/>
              </a:rPr>
              <a:t> en 120 uur aan kunstbeoefening buiten school</a:t>
            </a:r>
            <a:r>
              <a:rPr lang="nl-NL" sz="1500" dirty="0">
                <a:cs typeface="Calibri"/>
              </a:rPr>
              <a:t>. </a:t>
            </a:r>
            <a:endParaRPr lang="nl-NL" dirty="0"/>
          </a:p>
          <a:p>
            <a:r>
              <a:rPr lang="nl-NL" sz="1500" dirty="0">
                <a:ea typeface="Avenir Heavy" charset="0"/>
                <a:cs typeface="Calibri"/>
              </a:rPr>
              <a:t>Tweede kunstvak alleen na goedkeuring kunstdocent.</a:t>
            </a:r>
          </a:p>
          <a:p>
            <a:endParaRPr lang="nl-NL" sz="750" b="1" dirty="0">
              <a:ea typeface="Avenir Heavy" charset="0"/>
              <a:cs typeface="Avenir Heavy" charset="0"/>
            </a:endParaRPr>
          </a:p>
          <a:p>
            <a:pPr marL="0" indent="0">
              <a:buNone/>
            </a:pPr>
            <a:endParaRPr lang="nl-NL" sz="750" b="1" dirty="0">
              <a:ea typeface="Avenir Heavy" charset="0"/>
              <a:cs typeface="Avenir Heavy" charset="0"/>
            </a:endParaRPr>
          </a:p>
        </p:txBody>
      </p:sp>
    </p:spTree>
    <p:extLst>
      <p:ext uri="{BB962C8B-B14F-4D97-AF65-F5344CB8AC3E}">
        <p14:creationId xmlns:p14="http://schemas.microsoft.com/office/powerpoint/2010/main" val="368144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710516-4B74-95B6-2C91-3CE6103D793A}"/>
              </a:ext>
            </a:extLst>
          </p:cNvPr>
          <p:cNvSpPr>
            <a:spLocks noGrp="1"/>
          </p:cNvSpPr>
          <p:nvPr>
            <p:ph type="title"/>
          </p:nvPr>
        </p:nvSpPr>
        <p:spPr>
          <a:xfrm>
            <a:off x="360758" y="327025"/>
            <a:ext cx="3993358" cy="1630363"/>
          </a:xfrm>
        </p:spPr>
        <p:txBody>
          <a:bodyPr anchor="b">
            <a:normAutofit/>
          </a:bodyPr>
          <a:lstStyle/>
          <a:p>
            <a:r>
              <a:rPr lang="nl-NL" sz="3100" dirty="0">
                <a:cs typeface="Calibri Light"/>
              </a:rPr>
              <a:t>Wel of geen economie kiezen in een C&amp;M-profiel?</a:t>
            </a:r>
          </a:p>
        </p:txBody>
      </p:sp>
      <p:sp>
        <p:nvSpPr>
          <p:cNvPr id="3" name="Tijdelijke aanduiding voor inhoud 2">
            <a:extLst>
              <a:ext uri="{FF2B5EF4-FFF2-40B4-BE49-F238E27FC236}">
                <a16:creationId xmlns:a16="http://schemas.microsoft.com/office/drawing/2014/main" id="{1D345643-66C6-15D3-FAB3-F3FAA775FD54}"/>
              </a:ext>
            </a:extLst>
          </p:cNvPr>
          <p:cNvSpPr>
            <a:spLocks noGrp="1"/>
          </p:cNvSpPr>
          <p:nvPr>
            <p:ph idx="1"/>
          </p:nvPr>
        </p:nvSpPr>
        <p:spPr>
          <a:xfrm>
            <a:off x="360759" y="2286001"/>
            <a:ext cx="3993357" cy="3919538"/>
          </a:xfrm>
        </p:spPr>
        <p:txBody>
          <a:bodyPr anchor="t">
            <a:normAutofit/>
          </a:bodyPr>
          <a:lstStyle/>
          <a:p>
            <a:pPr>
              <a:buFont typeface="Arial" panose="020B0604020202020204" pitchFamily="34" charset="0"/>
              <a:buChar char="•"/>
            </a:pPr>
            <a:r>
              <a:rPr lang="nl-NL" sz="1600" dirty="0">
                <a:latin typeface="Calibri"/>
                <a:cs typeface="Calibri"/>
              </a:rPr>
              <a:t>Hou</a:t>
            </a:r>
            <a:r>
              <a:rPr lang="nl-NL" sz="1600" b="0" i="0" dirty="0">
                <a:effectLst/>
                <a:latin typeface="Calibri"/>
                <a:cs typeface="Calibri"/>
              </a:rPr>
              <a:t> er bij een keuze voor economie rekening mee dat je veel complexe berekeningen moet doen.</a:t>
            </a:r>
          </a:p>
          <a:p>
            <a:pPr>
              <a:buFont typeface="Arial" panose="020B0604020202020204" pitchFamily="34" charset="0"/>
              <a:buChar char="•"/>
            </a:pPr>
            <a:r>
              <a:rPr lang="nl-NL" sz="1600" dirty="0">
                <a:latin typeface="Calibri"/>
                <a:cs typeface="Calibri"/>
              </a:rPr>
              <a:t>Leerlingen</a:t>
            </a:r>
            <a:r>
              <a:rPr lang="nl-NL" sz="1600" b="0" i="0" dirty="0">
                <a:effectLst/>
                <a:latin typeface="Calibri"/>
                <a:cs typeface="Calibri"/>
              </a:rPr>
              <a:t> die geen wiskunde A of B in hun pakket hebben, maar wel economie scoorden afgelopen jaar gemiddeld ruim een punt lager op hun eindexamen (</a:t>
            </a:r>
            <a:r>
              <a:rPr lang="nl-NL" sz="1600" b="1" i="0" dirty="0">
                <a:effectLst/>
                <a:latin typeface="Calibri"/>
                <a:cs typeface="Calibri"/>
              </a:rPr>
              <a:t>gemiddeld 4,4</a:t>
            </a:r>
            <a:r>
              <a:rPr lang="nl-NL" sz="1600" b="0" i="0" dirty="0">
                <a:effectLst/>
                <a:latin typeface="Calibri"/>
                <a:cs typeface="Calibri"/>
              </a:rPr>
              <a:t>)</a:t>
            </a:r>
            <a:endParaRPr lang="nl-NL" sz="1600" b="0" i="0" dirty="0">
              <a:effectLst/>
              <a:latin typeface="Calibri"/>
              <a:ea typeface="Calibri"/>
              <a:cs typeface="Calibri"/>
            </a:endParaRPr>
          </a:p>
          <a:p>
            <a:r>
              <a:rPr lang="nl-NL" sz="1600" dirty="0">
                <a:latin typeface="Calibri"/>
                <a:cs typeface="Calibri"/>
              </a:rPr>
              <a:t>Als</a:t>
            </a:r>
            <a:r>
              <a:rPr lang="nl-NL" sz="1600" b="0" i="0" dirty="0">
                <a:effectLst/>
                <a:latin typeface="Calibri"/>
                <a:cs typeface="Calibri"/>
              </a:rPr>
              <a:t> je toch economie wilt kiezen zonder wiskunde, zul je extra tijd moeten besteden aan economisch rekenen in de IVKO-uren.</a:t>
            </a:r>
            <a:r>
              <a:rPr lang="nl-NL" sz="1600" dirty="0">
                <a:latin typeface="Calibri"/>
                <a:cs typeface="Calibri"/>
              </a:rPr>
              <a:t> Zet je hier écht voor in!</a:t>
            </a:r>
            <a:endParaRPr lang="nl-NL" sz="1600" b="0" i="0" dirty="0">
              <a:effectLst/>
              <a:latin typeface="Calibri" panose="020F0502020204030204" pitchFamily="34" charset="0"/>
              <a:cs typeface="Calibri"/>
            </a:endParaRPr>
          </a:p>
          <a:p>
            <a:endParaRPr lang="nl-NL" sz="1600" dirty="0"/>
          </a:p>
        </p:txBody>
      </p:sp>
      <p:pic>
        <p:nvPicPr>
          <p:cNvPr id="5" name="Afbeelding 4" descr="Afbeelding met steen&#10;&#10;Automatisch gegenereerde beschrijving">
            <a:extLst>
              <a:ext uri="{FF2B5EF4-FFF2-40B4-BE49-F238E27FC236}">
                <a16:creationId xmlns:a16="http://schemas.microsoft.com/office/drawing/2014/main" id="{9C0497F4-FE08-6C71-4EC8-D6FDB6BC241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474766" y="1"/>
            <a:ext cx="4669234"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Tree>
    <p:extLst>
      <p:ext uri="{BB962C8B-B14F-4D97-AF65-F5344CB8AC3E}">
        <p14:creationId xmlns:p14="http://schemas.microsoft.com/office/powerpoint/2010/main" val="3913892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7A83F-DAFF-46E1-9BF7-F34DFCBB4CAE}"/>
              </a:ext>
            </a:extLst>
          </p:cNvPr>
          <p:cNvSpPr>
            <a:spLocks noGrp="1"/>
          </p:cNvSpPr>
          <p:nvPr>
            <p:ph type="title"/>
          </p:nvPr>
        </p:nvSpPr>
        <p:spPr>
          <a:xfrm>
            <a:off x="3331337" y="609600"/>
            <a:ext cx="5019796" cy="1356360"/>
          </a:xfrm>
        </p:spPr>
        <p:txBody>
          <a:bodyPr>
            <a:normAutofit/>
          </a:bodyPr>
          <a:lstStyle/>
          <a:p>
            <a:r>
              <a:rPr lang="nl-NL"/>
              <a:t>Voorbeeld HBO studies met C&amp;M</a:t>
            </a:r>
          </a:p>
        </p:txBody>
      </p:sp>
      <p:pic>
        <p:nvPicPr>
          <p:cNvPr id="6" name="Afbeelding 5" descr="Gehoekte weergave van een veelkleurige gevel">
            <a:extLst>
              <a:ext uri="{FF2B5EF4-FFF2-40B4-BE49-F238E27FC236}">
                <a16:creationId xmlns:a16="http://schemas.microsoft.com/office/drawing/2014/main" id="{7B58D7CF-E747-2EFC-7D7E-D97F6BE7E6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2"/>
          <a:stretch>
            <a:fillRect/>
          </a:stretch>
        </p:blipFill>
        <p:spPr>
          <a:xfrm>
            <a:off x="167502" y="243840"/>
            <a:ext cx="2735127" cy="6377939"/>
          </a:xfrm>
          <a:prstGeom prst="rect">
            <a:avLst/>
          </a:prstGeom>
        </p:spPr>
      </p:pic>
      <p:sp>
        <p:nvSpPr>
          <p:cNvPr id="3" name="Content Placeholder 2">
            <a:extLst>
              <a:ext uri="{FF2B5EF4-FFF2-40B4-BE49-F238E27FC236}">
                <a16:creationId xmlns:a16="http://schemas.microsoft.com/office/drawing/2014/main" id="{F2742936-C974-461B-A73C-20850F40028E}"/>
              </a:ext>
            </a:extLst>
          </p:cNvPr>
          <p:cNvSpPr>
            <a:spLocks noGrp="1"/>
          </p:cNvSpPr>
          <p:nvPr>
            <p:ph idx="1"/>
          </p:nvPr>
        </p:nvSpPr>
        <p:spPr>
          <a:xfrm>
            <a:off x="3331337" y="2057400"/>
            <a:ext cx="5019796" cy="4038600"/>
          </a:xfrm>
        </p:spPr>
        <p:txBody>
          <a:bodyPr vert="horz" lIns="0" tIns="45720" rIns="0" bIns="45720" rtlCol="0">
            <a:normAutofit/>
          </a:bodyPr>
          <a:lstStyle/>
          <a:p>
            <a:pPr>
              <a:buFont typeface="Wingdings" panose="05000000000000000000" pitchFamily="2" charset="2"/>
              <a:buChar char="§"/>
            </a:pPr>
            <a:endParaRPr lang="en-GB" b="0" i="0">
              <a:effectLst/>
              <a:latin typeface="Calibri" panose="020F0502020204030204" pitchFamily="34" charset="0"/>
              <a:cs typeface="Calibri" panose="020F0502020204030204" pitchFamily="34" charset="0"/>
            </a:endParaRPr>
          </a:p>
          <a:p>
            <a:pPr>
              <a:buFont typeface="Wingdings" panose="05000000000000000000" pitchFamily="2" charset="2"/>
              <a:buChar char="§"/>
            </a:pPr>
            <a:r>
              <a:rPr lang="en-GB" b="0" i="0">
                <a:effectLst/>
                <a:cs typeface="Calibri"/>
              </a:rPr>
              <a:t>Creative Business (Media Management)</a:t>
            </a:r>
          </a:p>
          <a:p>
            <a:pPr>
              <a:buFont typeface="Wingdings" panose="05000000000000000000" pitchFamily="2" charset="2"/>
              <a:buChar char="§"/>
            </a:pPr>
            <a:r>
              <a:rPr lang="en-GB" b="0" i="0" err="1">
                <a:effectLst/>
                <a:cs typeface="Calibri"/>
              </a:rPr>
              <a:t>Commerciële</a:t>
            </a:r>
            <a:r>
              <a:rPr lang="en-GB" b="0" i="0">
                <a:effectLst/>
                <a:cs typeface="Calibri"/>
              </a:rPr>
              <a:t> </a:t>
            </a:r>
            <a:r>
              <a:rPr lang="en-GB" err="1">
                <a:cs typeface="Calibri"/>
              </a:rPr>
              <a:t>Economie</a:t>
            </a:r>
            <a:r>
              <a:rPr lang="en-GB">
                <a:cs typeface="Calibri"/>
              </a:rPr>
              <a:t> (met </a:t>
            </a:r>
            <a:r>
              <a:rPr lang="en-GB" err="1">
                <a:cs typeface="Calibri"/>
              </a:rPr>
              <a:t>economie</a:t>
            </a:r>
            <a:r>
              <a:rPr lang="en-GB">
                <a:cs typeface="Calibri"/>
              </a:rPr>
              <a:t>)</a:t>
            </a:r>
          </a:p>
          <a:p>
            <a:pPr>
              <a:buFont typeface="Wingdings" panose="05000000000000000000" pitchFamily="2" charset="2"/>
              <a:buChar char="§"/>
            </a:pPr>
            <a:r>
              <a:rPr lang="en-GB" err="1">
                <a:cs typeface="Calibri"/>
              </a:rPr>
              <a:t>Kunstopleidingen</a:t>
            </a:r>
            <a:endParaRPr lang="en-GB" b="0" i="0">
              <a:effectLst/>
              <a:cs typeface="Calibri"/>
            </a:endParaRPr>
          </a:p>
          <a:p>
            <a:pPr>
              <a:buFont typeface="Wingdings" panose="05000000000000000000" pitchFamily="2" charset="2"/>
              <a:buChar char="§"/>
            </a:pPr>
            <a:r>
              <a:rPr lang="en-GB" b="0" i="0">
                <a:effectLst/>
                <a:cs typeface="Calibri"/>
              </a:rPr>
              <a:t>International Business</a:t>
            </a:r>
          </a:p>
          <a:p>
            <a:pPr>
              <a:buFont typeface="Wingdings" panose="05000000000000000000" pitchFamily="2" charset="2"/>
              <a:buChar char="§"/>
            </a:pPr>
            <a:r>
              <a:rPr lang="en-GB" b="0" i="0">
                <a:effectLst/>
                <a:cs typeface="Calibri"/>
              </a:rPr>
              <a:t>PABO </a:t>
            </a:r>
            <a:r>
              <a:rPr lang="en-GB" b="0" i="0" err="1">
                <a:effectLst/>
                <a:cs typeface="Calibri"/>
              </a:rPr>
              <a:t>en</a:t>
            </a:r>
            <a:r>
              <a:rPr lang="en-GB">
                <a:cs typeface="Calibri"/>
              </a:rPr>
              <a:t> </a:t>
            </a:r>
            <a:r>
              <a:rPr lang="en-GB" err="1">
                <a:cs typeface="Calibri"/>
              </a:rPr>
              <a:t>passende</a:t>
            </a:r>
            <a:r>
              <a:rPr lang="en-GB">
                <a:cs typeface="Calibri"/>
              </a:rPr>
              <a:t> </a:t>
            </a:r>
            <a:r>
              <a:rPr lang="en-GB" err="1">
                <a:cs typeface="Calibri"/>
              </a:rPr>
              <a:t>lerarenopleidingen</a:t>
            </a:r>
            <a:endParaRPr lang="en-GB" b="0" i="0" err="1">
              <a:effectLst/>
              <a:cs typeface="Calibri"/>
            </a:endParaRPr>
          </a:p>
          <a:p>
            <a:pPr>
              <a:buFont typeface="Wingdings" panose="05000000000000000000" pitchFamily="2" charset="2"/>
              <a:buChar char="§"/>
            </a:pPr>
            <a:r>
              <a:rPr lang="en-GB" err="1">
                <a:cs typeface="Calibri"/>
              </a:rPr>
              <a:t>Vaktherapie</a:t>
            </a:r>
            <a:endParaRPr lang="en-GB">
              <a:cs typeface="Calibri"/>
            </a:endParaRPr>
          </a:p>
          <a:p>
            <a:pPr>
              <a:buFont typeface="Wingdings" panose="05000000000000000000" pitchFamily="2" charset="2"/>
              <a:buChar char="§"/>
            </a:pPr>
            <a:r>
              <a:rPr lang="en-GB" b="0" i="0" err="1">
                <a:effectLst/>
                <a:cs typeface="Calibri"/>
              </a:rPr>
              <a:t>Hotelschool</a:t>
            </a:r>
            <a:endParaRPr lang="en-GB" b="0" i="0">
              <a:effectLst/>
              <a:cs typeface="Calibri"/>
            </a:endParaRPr>
          </a:p>
          <a:p>
            <a:pPr>
              <a:buFont typeface="Arial" panose="020B0604020202020204" pitchFamily="34" charset="0"/>
              <a:buChar char="•"/>
            </a:pPr>
            <a:endParaRPr lang="en-GB" b="0" i="0">
              <a:effectLst/>
              <a:latin typeface="arial" panose="020B0604020202020204" pitchFamily="34" charset="0"/>
            </a:endParaRPr>
          </a:p>
          <a:p>
            <a:pPr>
              <a:buFont typeface="Arial" panose="020B0604020202020204" pitchFamily="34" charset="0"/>
              <a:buChar char="•"/>
            </a:pPr>
            <a:endParaRPr lang="en-GB" b="0" i="0">
              <a:effectLst/>
              <a:latin typeface="arial" panose="020B0604020202020204" pitchFamily="34" charset="0"/>
            </a:endParaRPr>
          </a:p>
          <a:p>
            <a:endParaRPr lang="nl-NL"/>
          </a:p>
        </p:txBody>
      </p:sp>
    </p:spTree>
    <p:extLst>
      <p:ext uri="{BB962C8B-B14F-4D97-AF65-F5344CB8AC3E}">
        <p14:creationId xmlns:p14="http://schemas.microsoft.com/office/powerpoint/2010/main" val="1899755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31078" y="634946"/>
            <a:ext cx="4931229" cy="1450757"/>
          </a:xfrm>
        </p:spPr>
        <p:txBody>
          <a:bodyPr>
            <a:normAutofit/>
          </a:bodyPr>
          <a:lstStyle/>
          <a:p>
            <a:r>
              <a:rPr lang="nl-NL" dirty="0"/>
              <a:t>Mentoren, decaan en schoolleiding</a:t>
            </a:r>
          </a:p>
        </p:txBody>
      </p:sp>
      <p:pic>
        <p:nvPicPr>
          <p:cNvPr id="4" name="Tijdelijke aanduiding voor inhoud 3" descr="Afbeelding met reptiel, pentekening&#10;&#10;Automatisch gegenereerde beschrijving">
            <a:extLst>
              <a:ext uri="{FF2B5EF4-FFF2-40B4-BE49-F238E27FC236}">
                <a16:creationId xmlns:a16="http://schemas.microsoft.com/office/drawing/2014/main" id="{A40FC32F-73BF-F768-1D99-47D4EBB50F93}"/>
              </a:ext>
            </a:extLst>
          </p:cNvPr>
          <p:cNvPicPr>
            <a:picLocks noGrp="1" noChangeAspect="1"/>
          </p:cNvPicPr>
          <p:nvPr>
            <p:ph idx="1"/>
          </p:nvPr>
        </p:nvPicPr>
        <p:blipFill>
          <a:blip r:embed="rId3" cstate="print">
            <a:extLst>
              <a:ext uri="{28A0092B-C50C-407E-A947-70E740481C1C}">
                <a14:useLocalDpi xmlns:a14="http://schemas.microsoft.com/office/drawing/2010/main"/>
              </a:ext>
            </a:extLst>
          </a:blip>
          <a:stretch>
            <a:fillRect/>
          </a:stretch>
        </p:blipFill>
        <p:spPr>
          <a:xfrm>
            <a:off x="2781843" y="2057400"/>
            <a:ext cx="3554914" cy="4038600"/>
          </a:xfrm>
        </p:spPr>
      </p:pic>
      <p:graphicFrame>
        <p:nvGraphicFramePr>
          <p:cNvPr id="9" name="Content Placeholder 5"/>
          <p:cNvGraphicFramePr>
            <a:graphicFrameLocks/>
          </p:cNvGraphicFramePr>
          <p:nvPr>
            <p:extLst>
              <p:ext uri="{D42A27DB-BD31-4B8C-83A1-F6EECF244321}">
                <p14:modId xmlns:p14="http://schemas.microsoft.com/office/powerpoint/2010/main" val="3324242049"/>
              </p:ext>
            </p:extLst>
          </p:nvPr>
        </p:nvGraphicFramePr>
        <p:xfrm>
          <a:off x="475499" y="2198681"/>
          <a:ext cx="3000987" cy="4481238"/>
        </p:xfrm>
        <a:graphic>
          <a:graphicData uri="http://schemas.openxmlformats.org/drawingml/2006/table">
            <a:tbl>
              <a:tblPr firstRow="1" bandRow="1">
                <a:tableStyleId>{2D5ABB26-0587-4C30-8999-92F81FD0307C}</a:tableStyleId>
              </a:tblPr>
              <a:tblGrid>
                <a:gridCol w="1662935">
                  <a:extLst>
                    <a:ext uri="{9D8B030D-6E8A-4147-A177-3AD203B41FA5}">
                      <a16:colId xmlns:a16="http://schemas.microsoft.com/office/drawing/2014/main" val="20000"/>
                    </a:ext>
                  </a:extLst>
                </a:gridCol>
                <a:gridCol w="1338052">
                  <a:extLst>
                    <a:ext uri="{9D8B030D-6E8A-4147-A177-3AD203B41FA5}">
                      <a16:colId xmlns:a16="http://schemas.microsoft.com/office/drawing/2014/main" val="20001"/>
                    </a:ext>
                  </a:extLst>
                </a:gridCol>
              </a:tblGrid>
              <a:tr h="617139">
                <a:tc>
                  <a:txBody>
                    <a:bodyPr/>
                    <a:lstStyle/>
                    <a:p>
                      <a:r>
                        <a:rPr lang="nl-NL" sz="1500" noProof="0" dirty="0"/>
                        <a:t>Decaan</a:t>
                      </a:r>
                    </a:p>
                    <a:p>
                      <a:r>
                        <a:rPr lang="nl-NL" sz="1500" noProof="0" dirty="0"/>
                        <a:t>C0 </a:t>
                      </a:r>
                    </a:p>
                    <a:p>
                      <a:r>
                        <a:rPr lang="nl-NL" sz="1500" noProof="0" dirty="0"/>
                        <a:t>C1</a:t>
                      </a:r>
                    </a:p>
                    <a:p>
                      <a:r>
                        <a:rPr lang="nl-NL" sz="1500" noProof="0" dirty="0"/>
                        <a:t>C2</a:t>
                      </a:r>
                    </a:p>
                    <a:p>
                      <a:endParaRPr lang="nl-NL" sz="1500" noProof="0" dirty="0"/>
                    </a:p>
                    <a:p>
                      <a:r>
                        <a:rPr lang="nl-NL" sz="1500" noProof="0" dirty="0"/>
                        <a:t>Schoolleiding</a:t>
                      </a:r>
                    </a:p>
                  </a:txBody>
                  <a:tcPr marL="56476" marR="56476" marT="28238" marB="28238"/>
                </a:tc>
                <a:tc>
                  <a:txBody>
                    <a:bodyPr/>
                    <a:lstStyle/>
                    <a:p>
                      <a:endParaRPr lang="nl-NL" sz="1500" noProof="0"/>
                    </a:p>
                  </a:txBody>
                  <a:tcPr marL="56476" marR="56476" marT="28238" marB="28238"/>
                </a:tc>
                <a:extLst>
                  <a:ext uri="{0D108BD9-81ED-4DB2-BD59-A6C34878D82A}">
                    <a16:rowId xmlns:a16="http://schemas.microsoft.com/office/drawing/2014/main" val="10000"/>
                  </a:ext>
                </a:extLst>
              </a:tr>
              <a:tr h="1656501">
                <a:tc>
                  <a:txBody>
                    <a:bodyPr/>
                    <a:lstStyle/>
                    <a:p>
                      <a:endParaRPr lang="nl-NL" sz="1500" noProof="0" dirty="0"/>
                    </a:p>
                  </a:txBody>
                  <a:tcPr marL="56476" marR="56476" marT="28238" marB="28238"/>
                </a:tc>
                <a:tc>
                  <a:txBody>
                    <a:bodyPr/>
                    <a:lstStyle/>
                    <a:p>
                      <a:endParaRPr lang="nl-NL" sz="1500" noProof="0" dirty="0"/>
                    </a:p>
                  </a:txBody>
                  <a:tcPr marL="56476" marR="56476" marT="28238" marB="28238"/>
                </a:tc>
                <a:extLst>
                  <a:ext uri="{0D108BD9-81ED-4DB2-BD59-A6C34878D82A}">
                    <a16:rowId xmlns:a16="http://schemas.microsoft.com/office/drawing/2014/main" val="10001"/>
                  </a:ext>
                </a:extLst>
              </a:tr>
              <a:tr h="1396661">
                <a:tc>
                  <a:txBody>
                    <a:bodyPr/>
                    <a:lstStyle/>
                    <a:p>
                      <a:endParaRPr lang="nl-NL" sz="1500" b="1" noProof="0" dirty="0"/>
                    </a:p>
                  </a:txBody>
                  <a:tcPr marL="56476" marR="56476" marT="28238" marB="28238"/>
                </a:tc>
                <a:tc>
                  <a:txBody>
                    <a:bodyPr/>
                    <a:lstStyle/>
                    <a:p>
                      <a:endParaRPr lang="nl-NL" sz="1500" b="1" noProof="0" dirty="0"/>
                    </a:p>
                  </a:txBody>
                  <a:tcPr marL="56476" marR="56476" marT="28238" marB="28238"/>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299357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fbeelding 3" descr="Afbeelding met kleding, buitenshuis, groep, persoon&#10;&#10;Door AI gegenereerde inhoud is mogelijk onjuist.">
            <a:extLst>
              <a:ext uri="{FF2B5EF4-FFF2-40B4-BE49-F238E27FC236}">
                <a16:creationId xmlns:a16="http://schemas.microsoft.com/office/drawing/2014/main" id="{48E23EE4-4AAC-3580-4DEA-65199FC1ACD4}"/>
              </a:ext>
            </a:extLst>
          </p:cNvPr>
          <p:cNvPicPr>
            <a:picLocks noChangeAspect="1"/>
          </p:cNvPicPr>
          <p:nvPr/>
        </p:nvPicPr>
        <p:blipFill>
          <a:blip r:embed="rId2" cstate="print">
            <a:extLst>
              <a:ext uri="{28A0092B-C50C-407E-A947-70E740481C1C}">
                <a14:useLocalDpi xmlns:a14="http://schemas.microsoft.com/office/drawing/2010/main"/>
              </a:ext>
            </a:extLst>
          </a:blip>
          <a:srcRect b="-1"/>
          <a:stretch/>
        </p:blipFill>
        <p:spPr>
          <a:xfrm>
            <a:off x="2642616" y="10"/>
            <a:ext cx="6501384" cy="6857990"/>
          </a:xfrm>
          <a:prstGeom prst="rect">
            <a:avLst/>
          </a:prstGeom>
        </p:spPr>
      </p:pic>
      <p:sp>
        <p:nvSpPr>
          <p:cNvPr id="19" name="Rectangle 18">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6753A86B-E39B-3887-4BF1-CA72C01011D5}"/>
              </a:ext>
            </a:extLst>
          </p:cNvPr>
          <p:cNvSpPr>
            <a:spLocks noGrp="1"/>
          </p:cNvSpPr>
          <p:nvPr>
            <p:ph type="title"/>
          </p:nvPr>
        </p:nvSpPr>
        <p:spPr>
          <a:xfrm>
            <a:off x="278320" y="1161288"/>
            <a:ext cx="2578608" cy="1124712"/>
          </a:xfrm>
        </p:spPr>
        <p:txBody>
          <a:bodyPr anchor="b">
            <a:normAutofit/>
          </a:bodyPr>
          <a:lstStyle/>
          <a:p>
            <a:r>
              <a:rPr lang="nl-NL" sz="2400"/>
              <a:t>Geschiedenis</a:t>
            </a:r>
          </a:p>
        </p:txBody>
      </p:sp>
      <p:sp>
        <p:nvSpPr>
          <p:cNvPr id="21" name="Rectangle 20">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7775"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2443480"/>
            <a:ext cx="247573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jdelijke aanduiding voor inhoud 2">
            <a:extLst>
              <a:ext uri="{FF2B5EF4-FFF2-40B4-BE49-F238E27FC236}">
                <a16:creationId xmlns:a16="http://schemas.microsoft.com/office/drawing/2014/main" id="{6A8076BF-4B37-48B4-B7B2-3BCD3BBC3F10}"/>
              </a:ext>
            </a:extLst>
          </p:cNvPr>
          <p:cNvSpPr>
            <a:spLocks noGrp="1"/>
          </p:cNvSpPr>
          <p:nvPr>
            <p:ph idx="1"/>
          </p:nvPr>
        </p:nvSpPr>
        <p:spPr>
          <a:xfrm>
            <a:off x="278320" y="2718054"/>
            <a:ext cx="2579180" cy="3207258"/>
          </a:xfrm>
        </p:spPr>
        <p:txBody>
          <a:bodyPr anchor="t">
            <a:normAutofit/>
          </a:bodyPr>
          <a:lstStyle/>
          <a:p>
            <a:endParaRPr lang="nl-NL" sz="1500" b="0" i="0">
              <a:effectLst/>
              <a:latin typeface="Arial" panose="020B0604020202020204" pitchFamily="34" charset="0"/>
            </a:endParaRPr>
          </a:p>
          <a:p>
            <a:endParaRPr lang="nl-NL" sz="1500">
              <a:latin typeface="Arial" panose="020B0604020202020204" pitchFamily="34" charset="0"/>
            </a:endParaRPr>
          </a:p>
          <a:p>
            <a:r>
              <a:rPr lang="nl-NL" sz="1500" b="0" i="0">
                <a:effectLst/>
                <a:latin typeface="Arial" panose="020B0604020202020204" pitchFamily="34" charset="0"/>
              </a:rPr>
              <a:t>Als je de geschiedenis kent, kun je beter je eigen mening vormen. </a:t>
            </a:r>
          </a:p>
          <a:p>
            <a:r>
              <a:rPr lang="nl-NL" sz="1500" b="0" i="0">
                <a:effectLst/>
                <a:latin typeface="Arial" panose="020B0604020202020204" pitchFamily="34" charset="0"/>
              </a:rPr>
              <a:t>Hierdoor kun je je keuzes beter onderbouwen en ontwikkel je je eigen identiteit.</a:t>
            </a:r>
            <a:endParaRPr lang="nl-NL" sz="1500"/>
          </a:p>
        </p:txBody>
      </p:sp>
    </p:spTree>
    <p:extLst>
      <p:ext uri="{BB962C8B-B14F-4D97-AF65-F5344CB8AC3E}">
        <p14:creationId xmlns:p14="http://schemas.microsoft.com/office/powerpoint/2010/main" val="1046071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3699A5-880B-71F9-0C7A-6B500F41A36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E99246A-A1A1-41B7-9309-638CA3D4B08D}"/>
              </a:ext>
            </a:extLst>
          </p:cNvPr>
          <p:cNvSpPr>
            <a:spLocks noGrp="1"/>
          </p:cNvSpPr>
          <p:nvPr>
            <p:ph type="title"/>
          </p:nvPr>
        </p:nvSpPr>
        <p:spPr>
          <a:xfrm>
            <a:off x="4813299" y="490537"/>
            <a:ext cx="3968748" cy="706215"/>
          </a:xfrm>
        </p:spPr>
        <p:txBody>
          <a:bodyPr anchor="b">
            <a:normAutofit/>
          </a:bodyPr>
          <a:lstStyle/>
          <a:p>
            <a:r>
              <a:rPr lang="nl-NL" sz="3500" dirty="0"/>
              <a:t>E&amp;M Vakken </a:t>
            </a:r>
          </a:p>
        </p:txBody>
      </p:sp>
      <p:pic>
        <p:nvPicPr>
          <p:cNvPr id="23" name="Picture 16">
            <a:extLst>
              <a:ext uri="{FF2B5EF4-FFF2-40B4-BE49-F238E27FC236}">
                <a16:creationId xmlns:a16="http://schemas.microsoft.com/office/drawing/2014/main" id="{1FFF9C17-068E-4FDB-6D9B-1515E175A71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2"/>
          <a:stretch/>
        </p:blipFill>
        <p:spPr>
          <a:xfrm>
            <a:off x="1" y="1587"/>
            <a:ext cx="4571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graphicFrame>
        <p:nvGraphicFramePr>
          <p:cNvPr id="14" name="Tijdelijke aanduiding voor inhoud 2">
            <a:extLst>
              <a:ext uri="{FF2B5EF4-FFF2-40B4-BE49-F238E27FC236}">
                <a16:creationId xmlns:a16="http://schemas.microsoft.com/office/drawing/2014/main" id="{68828D98-725E-E6A9-2BD0-ADE9A8F01C92}"/>
              </a:ext>
            </a:extLst>
          </p:cNvPr>
          <p:cNvGraphicFramePr>
            <a:graphicFrameLocks noGrp="1"/>
          </p:cNvGraphicFramePr>
          <p:nvPr>
            <p:ph idx="1"/>
            <p:extLst>
              <p:ext uri="{D42A27DB-BD31-4B8C-83A1-F6EECF244321}">
                <p14:modId xmlns:p14="http://schemas.microsoft.com/office/powerpoint/2010/main" val="3353329509"/>
              </p:ext>
            </p:extLst>
          </p:nvPr>
        </p:nvGraphicFramePr>
        <p:xfrm>
          <a:off x="4659760" y="1196752"/>
          <a:ext cx="4444997" cy="53426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3748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38" name="Rectangle 1037">
            <a:extLst>
              <a:ext uri="{FF2B5EF4-FFF2-40B4-BE49-F238E27FC236}">
                <a16:creationId xmlns:a16="http://schemas.microsoft.com/office/drawing/2014/main" id="{293067CD-13A7-4384-B15E-5D49AF03BB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355" y="243840"/>
            <a:ext cx="879348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le 1">
            <a:extLst>
              <a:ext uri="{FF2B5EF4-FFF2-40B4-BE49-F238E27FC236}">
                <a16:creationId xmlns:a16="http://schemas.microsoft.com/office/drawing/2014/main" id="{66AA5B70-11CB-4C93-AFF9-26086BD395CB}"/>
              </a:ext>
            </a:extLst>
          </p:cNvPr>
          <p:cNvSpPr>
            <a:spLocks noGrp="1"/>
          </p:cNvSpPr>
          <p:nvPr>
            <p:ph type="title"/>
          </p:nvPr>
        </p:nvSpPr>
        <p:spPr>
          <a:xfrm>
            <a:off x="857250" y="609600"/>
            <a:ext cx="5019795" cy="1356360"/>
          </a:xfrm>
        </p:spPr>
        <p:txBody>
          <a:bodyPr>
            <a:normAutofit/>
          </a:bodyPr>
          <a:lstStyle/>
          <a:p>
            <a:r>
              <a:rPr lang="nl-NL">
                <a:solidFill>
                  <a:schemeClr val="bg1"/>
                </a:solidFill>
              </a:rPr>
              <a:t>Het verschil tussen Wiskunde A en B</a:t>
            </a:r>
          </a:p>
        </p:txBody>
      </p:sp>
      <p:sp>
        <p:nvSpPr>
          <p:cNvPr id="3" name="Content Placeholder 2">
            <a:extLst>
              <a:ext uri="{FF2B5EF4-FFF2-40B4-BE49-F238E27FC236}">
                <a16:creationId xmlns:a16="http://schemas.microsoft.com/office/drawing/2014/main" id="{58EF3917-3F3F-475F-AB11-42A68684F3FF}"/>
              </a:ext>
            </a:extLst>
          </p:cNvPr>
          <p:cNvSpPr>
            <a:spLocks noGrp="1"/>
          </p:cNvSpPr>
          <p:nvPr>
            <p:ph idx="1"/>
          </p:nvPr>
        </p:nvSpPr>
        <p:spPr>
          <a:xfrm>
            <a:off x="857250" y="2057400"/>
            <a:ext cx="5019795" cy="4038600"/>
          </a:xfrm>
        </p:spPr>
        <p:txBody>
          <a:bodyPr vert="horz" lIns="0" tIns="45720" rIns="0" bIns="45720" rtlCol="0">
            <a:normAutofit fontScale="92500"/>
          </a:bodyPr>
          <a:lstStyle/>
          <a:p>
            <a:pPr marL="0" indent="0">
              <a:buNone/>
            </a:pPr>
            <a:r>
              <a:rPr lang="nl-NL" sz="1600" dirty="0">
                <a:solidFill>
                  <a:schemeClr val="bg1"/>
                </a:solidFill>
                <a:latin typeface="Calibri"/>
                <a:cs typeface="Calibri"/>
              </a:rPr>
              <a:t>Het examen </a:t>
            </a:r>
            <a:r>
              <a:rPr lang="nl-NL" sz="1600" b="1" dirty="0">
                <a:solidFill>
                  <a:schemeClr val="bg1"/>
                </a:solidFill>
                <a:latin typeface="Calibri"/>
                <a:cs typeface="Calibri"/>
              </a:rPr>
              <a:t>wiskunde A </a:t>
            </a:r>
            <a:r>
              <a:rPr lang="nl-NL" sz="1600" dirty="0">
                <a:solidFill>
                  <a:schemeClr val="bg1"/>
                </a:solidFill>
                <a:latin typeface="Calibri"/>
                <a:cs typeface="Calibri"/>
              </a:rPr>
              <a:t>voor havo is vooral gericht op </a:t>
            </a:r>
            <a:r>
              <a:rPr lang="nl-NL" sz="1600" b="1" dirty="0">
                <a:solidFill>
                  <a:schemeClr val="bg1"/>
                </a:solidFill>
                <a:latin typeface="Calibri"/>
                <a:cs typeface="Calibri"/>
              </a:rPr>
              <a:t>toegepaste analyse, kansberekening en statistiek</a:t>
            </a:r>
            <a:r>
              <a:rPr lang="nl-NL" sz="1600" dirty="0">
                <a:solidFill>
                  <a:schemeClr val="bg1"/>
                </a:solidFill>
                <a:latin typeface="Calibri"/>
                <a:cs typeface="Calibri"/>
              </a:rPr>
              <a:t>.</a:t>
            </a:r>
            <a:endParaRPr lang="nl-NL" sz="1600" dirty="0">
              <a:solidFill>
                <a:schemeClr val="bg1"/>
              </a:solidFill>
            </a:endParaRPr>
          </a:p>
          <a:p>
            <a:pPr marL="0" indent="0">
              <a:buNone/>
            </a:pPr>
            <a:r>
              <a:rPr lang="nl-NL" sz="1600" b="0" i="0" dirty="0">
                <a:solidFill>
                  <a:schemeClr val="bg1"/>
                </a:solidFill>
                <a:effectLst/>
                <a:latin typeface="Calibri"/>
                <a:cs typeface="Calibri"/>
              </a:rPr>
              <a:t>Bij </a:t>
            </a:r>
            <a:r>
              <a:rPr lang="nl-NL" sz="1600" b="1" i="0" dirty="0">
                <a:solidFill>
                  <a:schemeClr val="bg1"/>
                </a:solidFill>
                <a:effectLst/>
                <a:latin typeface="Calibri"/>
                <a:cs typeface="Calibri"/>
              </a:rPr>
              <a:t>wiskunde B</a:t>
            </a:r>
            <a:r>
              <a:rPr lang="nl-NL" sz="1600" b="0" i="0" dirty="0">
                <a:solidFill>
                  <a:schemeClr val="bg1"/>
                </a:solidFill>
                <a:effectLst/>
                <a:latin typeface="Calibri"/>
                <a:cs typeface="Calibri"/>
              </a:rPr>
              <a:t> komen </a:t>
            </a:r>
            <a:r>
              <a:rPr lang="nl-NL" sz="1600" b="1" i="0" dirty="0">
                <a:solidFill>
                  <a:schemeClr val="bg1"/>
                </a:solidFill>
                <a:effectLst/>
                <a:latin typeface="Calibri"/>
                <a:cs typeface="Calibri"/>
              </a:rPr>
              <a:t>meer theoretische</a:t>
            </a:r>
            <a:r>
              <a:rPr lang="nl-NL" sz="1600" b="0" i="0" dirty="0">
                <a:solidFill>
                  <a:schemeClr val="bg1"/>
                </a:solidFill>
                <a:effectLst/>
                <a:latin typeface="Calibri"/>
                <a:cs typeface="Calibri"/>
              </a:rPr>
              <a:t> vraagstukken aan bod. De sommen bestaan vaak uit </a:t>
            </a:r>
            <a:r>
              <a:rPr lang="nl-NL" sz="1600" b="1" i="0" dirty="0">
                <a:solidFill>
                  <a:schemeClr val="bg1"/>
                </a:solidFill>
                <a:effectLst/>
                <a:latin typeface="Calibri"/>
                <a:cs typeface="Calibri"/>
              </a:rPr>
              <a:t>grafieken en vergelijkingen of meetkundige vraagstukken</a:t>
            </a:r>
            <a:r>
              <a:rPr lang="nl-NL" sz="1600" b="0" i="0" dirty="0">
                <a:solidFill>
                  <a:schemeClr val="bg1"/>
                </a:solidFill>
                <a:effectLst/>
                <a:latin typeface="Calibri"/>
                <a:cs typeface="Calibri"/>
              </a:rPr>
              <a:t>. Statistiek ontbreekt. Je rekenmachine moet je bij wiskunde B veel vaker thuislaten.</a:t>
            </a:r>
            <a:br>
              <a:rPr lang="nl-NL" sz="1600" b="0" i="0" dirty="0">
                <a:solidFill>
                  <a:schemeClr val="bg1"/>
                </a:solidFill>
                <a:effectLst/>
                <a:latin typeface="Calibri" panose="020F0502020204030204" pitchFamily="34" charset="0"/>
              </a:rPr>
            </a:br>
            <a:br>
              <a:rPr lang="nl-NL" sz="1600" b="0" i="0" dirty="0">
                <a:solidFill>
                  <a:schemeClr val="bg1"/>
                </a:solidFill>
                <a:effectLst/>
                <a:latin typeface="Calibri" panose="020F0502020204030204" pitchFamily="34" charset="0"/>
              </a:rPr>
            </a:br>
            <a:r>
              <a:rPr lang="nl-NL" sz="1600" b="0" i="0" dirty="0">
                <a:solidFill>
                  <a:schemeClr val="bg1"/>
                </a:solidFill>
                <a:effectLst/>
                <a:latin typeface="Calibri"/>
                <a:cs typeface="Calibri"/>
              </a:rPr>
              <a:t>Wiskunde B is met name geschikt voor jou als je denkt aan een vervolgstudie in de bètarichting. Met wiskunde B in je profiel heb je een ruimere studiekeuze dan met wiskunde A.</a:t>
            </a:r>
            <a:br>
              <a:rPr lang="nl-NL" sz="1600" b="0" i="0" dirty="0">
                <a:solidFill>
                  <a:schemeClr val="bg1"/>
                </a:solidFill>
                <a:effectLst/>
                <a:latin typeface="Calibri" panose="020F0502020204030204" pitchFamily="34" charset="0"/>
              </a:rPr>
            </a:br>
            <a:br>
              <a:rPr lang="nl-NL" sz="1600" b="0" i="0" dirty="0">
                <a:solidFill>
                  <a:schemeClr val="bg1"/>
                </a:solidFill>
                <a:effectLst/>
                <a:latin typeface="Calibri" panose="020F0502020204030204" pitchFamily="34" charset="0"/>
              </a:rPr>
            </a:br>
            <a:r>
              <a:rPr lang="nl-NL" sz="1600" dirty="0">
                <a:solidFill>
                  <a:srgbClr val="C00000"/>
                </a:solidFill>
                <a:latin typeface="Calibri" panose="020F0502020204030204" pitchFamily="34" charset="0"/>
              </a:rPr>
              <a:t>Let op: </a:t>
            </a:r>
            <a:r>
              <a:rPr lang="nl-NL" sz="1600" dirty="0">
                <a:solidFill>
                  <a:srgbClr val="C00000"/>
                </a:solidFill>
                <a:latin typeface="Calibri"/>
                <a:cs typeface="Calibri"/>
              </a:rPr>
              <a:t>w</a:t>
            </a:r>
            <a:r>
              <a:rPr lang="nl-NL" sz="1600" b="1" dirty="0">
                <a:solidFill>
                  <a:srgbClr val="C00000"/>
                </a:solidFill>
                <a:latin typeface="Calibri"/>
                <a:cs typeface="Calibri"/>
              </a:rPr>
              <a:t>iskunde B is echt voor de leerlingen die heel goed zijn in dit vak!</a:t>
            </a:r>
            <a:r>
              <a:rPr lang="nl-NL" sz="1600" dirty="0">
                <a:solidFill>
                  <a:srgbClr val="C00000"/>
                </a:solidFill>
                <a:latin typeface="Calibri" panose="020F0502020204030204" pitchFamily="34" charset="0"/>
              </a:rPr>
              <a:t> Voor </a:t>
            </a:r>
            <a:r>
              <a:rPr lang="nl-NL" sz="1600" dirty="0" err="1">
                <a:solidFill>
                  <a:srgbClr val="C00000"/>
                </a:solidFill>
                <a:latin typeface="Calibri" panose="020F0502020204030204" pitchFamily="34" charset="0"/>
              </a:rPr>
              <a:t>WisB</a:t>
            </a:r>
            <a:r>
              <a:rPr lang="nl-NL" sz="1600" dirty="0">
                <a:solidFill>
                  <a:srgbClr val="C00000"/>
                </a:solidFill>
                <a:latin typeface="Calibri" panose="020F0502020204030204" pitchFamily="34" charset="0"/>
              </a:rPr>
              <a:t> moet je aan een cijfereis voldoen (een gemiddelde van tenminste 7,0 op de toetsen van de hoofdstukken 1, 2, 3, 5, 6, 7, 8, waarin H2 en H7 dubbel tellen), en je moet een </a:t>
            </a:r>
            <a:r>
              <a:rPr lang="nl-NL" sz="1600" b="1" dirty="0">
                <a:solidFill>
                  <a:srgbClr val="C00000"/>
                </a:solidFill>
                <a:latin typeface="Calibri" panose="020F0502020204030204" pitchFamily="34" charset="0"/>
              </a:rPr>
              <a:t>motivatiebrief</a:t>
            </a:r>
            <a:r>
              <a:rPr lang="nl-NL" sz="1600" dirty="0">
                <a:solidFill>
                  <a:srgbClr val="C00000"/>
                </a:solidFill>
                <a:latin typeface="Calibri" panose="020F0502020204030204" pitchFamily="34" charset="0"/>
              </a:rPr>
              <a:t> schrijven aan je wiskundedocent. Deze zal je beweegredenen dan beoordelen en op basis van de brief en de cijfers uit havo 3 een dringend advies geven.</a:t>
            </a:r>
            <a:endParaRPr lang="nl-NL" sz="1600" b="0" i="0" dirty="0">
              <a:solidFill>
                <a:srgbClr val="C00000"/>
              </a:solidFill>
              <a:effectLst/>
              <a:latin typeface="GTWalsheim"/>
            </a:endParaRPr>
          </a:p>
        </p:txBody>
      </p:sp>
      <p:pic>
        <p:nvPicPr>
          <p:cNvPr id="1026" name="Picture 2" descr="Texas Instruments TI-84 Plus CE-T Rekenmachine Texas Instruments TI-84 plus CE-T, Zwart">
            <a:extLst>
              <a:ext uri="{FF2B5EF4-FFF2-40B4-BE49-F238E27FC236}">
                <a16:creationId xmlns:a16="http://schemas.microsoft.com/office/drawing/2014/main" id="{45469661-8AEE-41E9-BE3F-7F899F523768}"/>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a:fillRect/>
          </a:stretch>
        </p:blipFill>
        <p:spPr bwMode="auto">
          <a:xfrm>
            <a:off x="6226039" y="243840"/>
            <a:ext cx="2735128" cy="6377939"/>
          </a:xfrm>
          <a:prstGeom prst="rect">
            <a:avLst/>
          </a:prstGeom>
          <a:noFill/>
          <a:extLst>
            <a:ext uri="{909E8E84-426E-40DD-AFC4-6F175D3DCCD1}">
              <a14:hiddenFill xmlns:a14="http://schemas.microsoft.com/office/drawing/2010/main">
                <a:solidFill>
                  <a:srgbClr val="FFFFFF"/>
                </a:solidFill>
              </a14:hiddenFill>
            </a:ext>
          </a:extLst>
        </p:spPr>
      </p:pic>
      <p:sp>
        <p:nvSpPr>
          <p:cNvPr id="1040" name="Rectangle 1039">
            <a:extLst>
              <a:ext uri="{FF2B5EF4-FFF2-40B4-BE49-F238E27FC236}">
                <a16:creationId xmlns:a16="http://schemas.microsoft.com/office/drawing/2014/main" id="{42E9009C-D0E3-46ED-935B-6C1C29650E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355" y="243840"/>
            <a:ext cx="879348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Tree>
    <p:extLst>
      <p:ext uri="{BB962C8B-B14F-4D97-AF65-F5344CB8AC3E}">
        <p14:creationId xmlns:p14="http://schemas.microsoft.com/office/powerpoint/2010/main" val="2951322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DC42C2-6B58-404C-B339-2C72808A5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355" y="243840"/>
            <a:ext cx="879348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le 1">
            <a:extLst>
              <a:ext uri="{FF2B5EF4-FFF2-40B4-BE49-F238E27FC236}">
                <a16:creationId xmlns:a16="http://schemas.microsoft.com/office/drawing/2014/main" id="{DE95822B-D079-4C29-9FB7-5FFF35846412}"/>
              </a:ext>
            </a:extLst>
          </p:cNvPr>
          <p:cNvSpPr>
            <a:spLocks noGrp="1"/>
          </p:cNvSpPr>
          <p:nvPr>
            <p:ph type="title"/>
          </p:nvPr>
        </p:nvSpPr>
        <p:spPr>
          <a:xfrm>
            <a:off x="3331337" y="609600"/>
            <a:ext cx="5019796" cy="1356360"/>
          </a:xfrm>
        </p:spPr>
        <p:txBody>
          <a:bodyPr>
            <a:normAutofit/>
          </a:bodyPr>
          <a:lstStyle/>
          <a:p>
            <a:r>
              <a:rPr lang="nl-NL" sz="2800">
                <a:solidFill>
                  <a:srgbClr val="FFFFFF"/>
                </a:solidFill>
              </a:rPr>
              <a:t>Voorbeeld HBO studies met E&amp;M</a:t>
            </a:r>
            <a:br>
              <a:rPr lang="nl-NL" sz="2800">
                <a:solidFill>
                  <a:srgbClr val="FFFFFF"/>
                </a:solidFill>
              </a:rPr>
            </a:br>
            <a:endParaRPr lang="nl-NL" sz="2800">
              <a:solidFill>
                <a:srgbClr val="FFFFFF"/>
              </a:solidFill>
            </a:endParaRPr>
          </a:p>
        </p:txBody>
      </p:sp>
      <p:pic>
        <p:nvPicPr>
          <p:cNvPr id="5" name="Afbeelding 4" descr="Afbeelding met buiten, boom&#10;&#10;Automatisch gegenereerde beschrijving">
            <a:extLst>
              <a:ext uri="{FF2B5EF4-FFF2-40B4-BE49-F238E27FC236}">
                <a16:creationId xmlns:a16="http://schemas.microsoft.com/office/drawing/2014/main" id="{6756AF61-637F-13D0-DDA3-550F0C0666E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a:fillRect/>
          </a:stretch>
        </p:blipFill>
        <p:spPr>
          <a:xfrm rot="16200000">
            <a:off x="-1646760" y="2065245"/>
            <a:ext cx="6377939" cy="2735128"/>
          </a:xfrm>
          <a:prstGeom prst="rect">
            <a:avLst/>
          </a:prstGeom>
        </p:spPr>
      </p:pic>
      <p:sp>
        <p:nvSpPr>
          <p:cNvPr id="3" name="Content Placeholder 2">
            <a:extLst>
              <a:ext uri="{FF2B5EF4-FFF2-40B4-BE49-F238E27FC236}">
                <a16:creationId xmlns:a16="http://schemas.microsoft.com/office/drawing/2014/main" id="{6ED1996E-FAC5-4562-97C7-DF4F74C9B6A2}"/>
              </a:ext>
            </a:extLst>
          </p:cNvPr>
          <p:cNvSpPr>
            <a:spLocks noGrp="1"/>
          </p:cNvSpPr>
          <p:nvPr>
            <p:ph idx="1"/>
          </p:nvPr>
        </p:nvSpPr>
        <p:spPr>
          <a:xfrm>
            <a:off x="3331337" y="2057400"/>
            <a:ext cx="5019796" cy="4038600"/>
          </a:xfrm>
        </p:spPr>
        <p:txBody>
          <a:bodyPr vert="horz" lIns="0" tIns="45720" rIns="0" bIns="45720" rtlCol="0">
            <a:normAutofit/>
          </a:bodyPr>
          <a:lstStyle/>
          <a:p>
            <a:pPr>
              <a:buFont typeface="Wingdings" panose="05000000000000000000" pitchFamily="2" charset="2"/>
              <a:buChar char="§"/>
            </a:pPr>
            <a:r>
              <a:rPr lang="nl-NL" sz="1600">
                <a:solidFill>
                  <a:srgbClr val="FFFFFF"/>
                </a:solidFill>
              </a:rPr>
              <a:t>Finance &amp; control</a:t>
            </a:r>
          </a:p>
          <a:p>
            <a:pPr>
              <a:buFont typeface="Wingdings" panose="05000000000000000000" pitchFamily="2" charset="2"/>
              <a:buChar char="§"/>
            </a:pPr>
            <a:r>
              <a:rPr lang="nl-NL" sz="1600">
                <a:solidFill>
                  <a:srgbClr val="FFFFFF"/>
                </a:solidFill>
              </a:rPr>
              <a:t>Bouwkunde</a:t>
            </a:r>
            <a:endParaRPr lang="nl-NL" sz="1600">
              <a:solidFill>
                <a:srgbClr val="FFFFFF"/>
              </a:solidFill>
              <a:cs typeface="Calibri"/>
            </a:endParaRPr>
          </a:p>
          <a:p>
            <a:pPr>
              <a:buFont typeface="Wingdings" panose="05000000000000000000" pitchFamily="2" charset="2"/>
              <a:buChar char="§"/>
            </a:pPr>
            <a:r>
              <a:rPr lang="en-GB" sz="1600">
                <a:solidFill>
                  <a:srgbClr val="FFFFFF"/>
                </a:solidFill>
              </a:rPr>
              <a:t>Commerciële Economie </a:t>
            </a:r>
          </a:p>
          <a:p>
            <a:pPr>
              <a:buFont typeface="Wingdings" panose="05000000000000000000" pitchFamily="2" charset="2"/>
              <a:buChar char="§"/>
            </a:pPr>
            <a:r>
              <a:rPr lang="en-GB" sz="1600">
                <a:solidFill>
                  <a:srgbClr val="FFFFFF"/>
                </a:solidFill>
              </a:rPr>
              <a:t>Communication &amp; Multimedia Design</a:t>
            </a:r>
          </a:p>
          <a:p>
            <a:pPr>
              <a:buFont typeface="Wingdings" panose="05000000000000000000" pitchFamily="2" charset="2"/>
              <a:buChar char="§"/>
            </a:pPr>
            <a:r>
              <a:rPr lang="en-GB" sz="1600">
                <a:solidFill>
                  <a:srgbClr val="FFFFFF"/>
                </a:solidFill>
              </a:rPr>
              <a:t>Food &amp; Business of Ondernemerschap &amp; Retail Management</a:t>
            </a:r>
          </a:p>
          <a:p>
            <a:pPr>
              <a:buFont typeface="Wingdings" panose="05000000000000000000" pitchFamily="2" charset="2"/>
              <a:buChar char="§"/>
            </a:pPr>
            <a:r>
              <a:rPr lang="en-GB" sz="1600">
                <a:solidFill>
                  <a:srgbClr val="FFFFFF"/>
                </a:solidFill>
              </a:rPr>
              <a:t>Sportkunde </a:t>
            </a:r>
          </a:p>
          <a:p>
            <a:pPr>
              <a:buFont typeface="Wingdings" panose="05000000000000000000" pitchFamily="2" charset="2"/>
              <a:buChar char="§"/>
            </a:pPr>
            <a:r>
              <a:rPr lang="en-GB" sz="1600">
                <a:solidFill>
                  <a:srgbClr val="FFFFFF"/>
                </a:solidFill>
              </a:rPr>
              <a:t>Kunstopleidingen</a:t>
            </a:r>
          </a:p>
          <a:p>
            <a:pPr>
              <a:buFont typeface="Wingdings" panose="05000000000000000000" pitchFamily="2" charset="2"/>
              <a:buChar char="§"/>
            </a:pPr>
            <a:r>
              <a:rPr lang="en-GB" sz="1600">
                <a:solidFill>
                  <a:srgbClr val="FFFFFF"/>
                </a:solidFill>
              </a:rPr>
              <a:t>Toegepaste Psychologie</a:t>
            </a:r>
          </a:p>
          <a:p>
            <a:pPr>
              <a:buFont typeface="Wingdings" panose="05000000000000000000" pitchFamily="2" charset="2"/>
              <a:buChar char="§"/>
            </a:pPr>
            <a:r>
              <a:rPr lang="en-GB" sz="1600">
                <a:solidFill>
                  <a:srgbClr val="FFFFFF"/>
                </a:solidFill>
              </a:rPr>
              <a:t>Human Resource Management </a:t>
            </a:r>
          </a:p>
          <a:p>
            <a:pPr>
              <a:buFont typeface="Wingdings" panose="05000000000000000000" pitchFamily="2" charset="2"/>
              <a:buChar char="§"/>
            </a:pPr>
            <a:r>
              <a:rPr lang="en-GB" sz="1600">
                <a:solidFill>
                  <a:srgbClr val="FFFFFF"/>
                </a:solidFill>
              </a:rPr>
              <a:t>Learning and Development in Organisations </a:t>
            </a:r>
          </a:p>
          <a:p>
            <a:pPr>
              <a:buFont typeface="Wingdings" panose="05000000000000000000" pitchFamily="2" charset="2"/>
              <a:buChar char="§"/>
            </a:pPr>
            <a:r>
              <a:rPr lang="en-GB" sz="1600">
                <a:solidFill>
                  <a:srgbClr val="FFFFFF"/>
                </a:solidFill>
              </a:rPr>
              <a:t>Pedagogiek of Social Work</a:t>
            </a:r>
            <a:endParaRPr lang="nl-NL" sz="1600">
              <a:solidFill>
                <a:srgbClr val="FFFFFF"/>
              </a:solidFill>
            </a:endParaRPr>
          </a:p>
        </p:txBody>
      </p:sp>
      <p:sp>
        <p:nvSpPr>
          <p:cNvPr id="12" name="Rectangle 11">
            <a:extLst>
              <a:ext uri="{FF2B5EF4-FFF2-40B4-BE49-F238E27FC236}">
                <a16:creationId xmlns:a16="http://schemas.microsoft.com/office/drawing/2014/main" id="{FCF82941-5589-49BF-B6B1-76122B2D0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1450" y="243840"/>
            <a:ext cx="879348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Tree>
    <p:extLst>
      <p:ext uri="{BB962C8B-B14F-4D97-AF65-F5344CB8AC3E}">
        <p14:creationId xmlns:p14="http://schemas.microsoft.com/office/powerpoint/2010/main" val="335976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4" name="Rectangle 1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60" y="1098549"/>
            <a:ext cx="5293730" cy="1473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C8438447-2687-4874-9BA3-32D7C2EA5249}"/>
              </a:ext>
            </a:extLst>
          </p:cNvPr>
          <p:cNvSpPr>
            <a:spLocks noGrp="1"/>
          </p:cNvSpPr>
          <p:nvPr>
            <p:ph type="title"/>
          </p:nvPr>
        </p:nvSpPr>
        <p:spPr>
          <a:xfrm>
            <a:off x="393192" y="1225695"/>
            <a:ext cx="4945642" cy="1218908"/>
          </a:xfrm>
        </p:spPr>
        <p:txBody>
          <a:bodyPr>
            <a:normAutofit/>
          </a:bodyPr>
          <a:lstStyle/>
          <a:p>
            <a:r>
              <a:rPr lang="nl-NL">
                <a:solidFill>
                  <a:srgbClr val="FFFFFF"/>
                </a:solidFill>
              </a:rPr>
              <a:t>Wiskunde B </a:t>
            </a:r>
          </a:p>
        </p:txBody>
      </p:sp>
      <p:pic>
        <p:nvPicPr>
          <p:cNvPr id="4" name="Picture 2" descr="Vector Illustratie Van Getekend Met Doodle Stijl Wiskundige Formules Op Wit  Wordt Geïsoleerd Royalty Vrije Cliparts, Vectoren, En Stock Illustratie.  Image 39217880.">
            <a:extLst>
              <a:ext uri="{FF2B5EF4-FFF2-40B4-BE49-F238E27FC236}">
                <a16:creationId xmlns:a16="http://schemas.microsoft.com/office/drawing/2014/main" id="{E30F3754-5CA3-4E68-83B8-17FAE3D7E160}"/>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l="8400" r="8342" b="-1"/>
          <a:stretch/>
        </p:blipFill>
        <p:spPr bwMode="auto">
          <a:xfrm>
            <a:off x="245660" y="2698427"/>
            <a:ext cx="2582101" cy="3060191"/>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FD6E6DAB-FE29-4465-BE3E-2CD3E34258F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2956696" y="2698426"/>
            <a:ext cx="2582102" cy="3060191"/>
          </a:xfrm>
          <a:prstGeom prst="rect">
            <a:avLst/>
          </a:prstGeom>
        </p:spPr>
      </p:pic>
      <p:sp>
        <p:nvSpPr>
          <p:cNvPr id="13" name="Rectangle 1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7732" y="1098549"/>
            <a:ext cx="3234970" cy="4660901"/>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jdelijke aanduiding voor inhoud 2">
            <a:extLst>
              <a:ext uri="{FF2B5EF4-FFF2-40B4-BE49-F238E27FC236}">
                <a16:creationId xmlns:a16="http://schemas.microsoft.com/office/drawing/2014/main" id="{4B4AD71C-B493-484D-ADF0-37B2E41BE06F}"/>
              </a:ext>
            </a:extLst>
          </p:cNvPr>
          <p:cNvSpPr>
            <a:spLocks noGrp="1"/>
          </p:cNvSpPr>
          <p:nvPr>
            <p:ph idx="1"/>
          </p:nvPr>
        </p:nvSpPr>
        <p:spPr>
          <a:xfrm>
            <a:off x="5853546" y="1429892"/>
            <a:ext cx="2897262" cy="3998214"/>
          </a:xfrm>
        </p:spPr>
        <p:txBody>
          <a:bodyPr anchor="ctr">
            <a:normAutofit/>
          </a:bodyPr>
          <a:lstStyle/>
          <a:p>
            <a:pPr indent="-171450">
              <a:buFont typeface="Arial" panose="020B0604020202020204" pitchFamily="34" charset="0"/>
              <a:buChar char="•"/>
            </a:pPr>
            <a:r>
              <a:rPr lang="nl-NL" sz="1425" dirty="0">
                <a:solidFill>
                  <a:srgbClr val="FFFFFF"/>
                </a:solidFill>
              </a:rPr>
              <a:t>Kies je als je in 3 Havo minstens een 7,5 gemiddeld staat voor Wiskunde.</a:t>
            </a:r>
          </a:p>
          <a:p>
            <a:pPr indent="-171450">
              <a:buFont typeface="Arial" panose="020B0604020202020204" pitchFamily="34" charset="0"/>
              <a:buChar char="•"/>
            </a:pPr>
            <a:r>
              <a:rPr lang="nl-NL" sz="1400" dirty="0">
                <a:solidFill>
                  <a:schemeClr val="bg1"/>
                </a:solidFill>
                <a:latin typeface="Calibri" panose="020F0502020204030204" pitchFamily="34" charset="0"/>
              </a:rPr>
              <a:t>K</a:t>
            </a:r>
            <a:r>
              <a:rPr lang="nl-NL" sz="1400" b="0" i="0" dirty="0">
                <a:solidFill>
                  <a:schemeClr val="bg1"/>
                </a:solidFill>
                <a:effectLst/>
                <a:latin typeface="Calibri" panose="020F0502020204030204" pitchFamily="34" charset="0"/>
              </a:rPr>
              <a:t>un je kiezen als</a:t>
            </a:r>
            <a:r>
              <a:rPr lang="nl-NL" sz="1400" dirty="0">
                <a:solidFill>
                  <a:schemeClr val="bg1"/>
                </a:solidFill>
              </a:rPr>
              <a:t> </a:t>
            </a:r>
            <a:r>
              <a:rPr lang="nl-NL" sz="1425" dirty="0">
                <a:solidFill>
                  <a:srgbClr val="FFFFFF"/>
                </a:solidFill>
              </a:rPr>
              <a:t>je een exacte vervolgopleiding wil gaan doen.</a:t>
            </a:r>
          </a:p>
          <a:p>
            <a:pPr indent="-171450">
              <a:buFont typeface="Arial" panose="020B0604020202020204" pitchFamily="34" charset="0"/>
              <a:buChar char="•"/>
            </a:pPr>
            <a:r>
              <a:rPr lang="nl-NL" sz="1425" dirty="0">
                <a:solidFill>
                  <a:srgbClr val="FFFFFF"/>
                </a:solidFill>
              </a:rPr>
              <a:t>Vraagt nog meer inzet dan Wiskunde A</a:t>
            </a:r>
          </a:p>
          <a:p>
            <a:pPr indent="-171450">
              <a:buFont typeface="Arial" panose="020B0604020202020204" pitchFamily="34" charset="0"/>
              <a:buChar char="•"/>
            </a:pPr>
            <a:r>
              <a:rPr lang="nl-NL" sz="1400" b="0" i="0" dirty="0">
                <a:solidFill>
                  <a:schemeClr val="bg1"/>
                </a:solidFill>
                <a:effectLst/>
                <a:latin typeface="Calibri" panose="020F0502020204030204" pitchFamily="34" charset="0"/>
              </a:rPr>
              <a:t>Is abstracter dan wiskunde A. Je gaat functies analyseren en verdiept je in abstracte meetkunde.</a:t>
            </a:r>
            <a:r>
              <a:rPr lang="nl-NL" sz="1400" dirty="0">
                <a:solidFill>
                  <a:schemeClr val="bg1"/>
                </a:solidFill>
              </a:rPr>
              <a:t> </a:t>
            </a:r>
          </a:p>
          <a:p>
            <a:pPr indent="-171450"/>
            <a:r>
              <a:rPr lang="nl-NL" sz="1400" dirty="0">
                <a:solidFill>
                  <a:srgbClr val="FFFFFF"/>
                </a:solidFill>
              </a:rPr>
              <a:t>Bij wiskunde B leer je vraagstukken te beantwoorden met wiskunde . Bijvoorbeeld: bereken met de cosinusregel de lengte van </a:t>
            </a:r>
            <a:r>
              <a:rPr lang="nl-NL" sz="1400" b="1" dirty="0">
                <a:solidFill>
                  <a:srgbClr val="FFFFFF"/>
                </a:solidFill>
              </a:rPr>
              <a:t>a </a:t>
            </a:r>
            <a:r>
              <a:rPr lang="nl-NL" sz="1400" dirty="0">
                <a:solidFill>
                  <a:srgbClr val="FFFFFF"/>
                </a:solidFill>
              </a:rPr>
              <a:t>als </a:t>
            </a:r>
            <a:r>
              <a:rPr lang="nl-NL" sz="1400" dirty="0">
                <a:solidFill>
                  <a:srgbClr val="FFFFFF"/>
                </a:solidFill>
                <a:ea typeface="Cambria Math"/>
              </a:rPr>
              <a:t>∠ἀ , b en c gegeven zijn.</a:t>
            </a:r>
          </a:p>
        </p:txBody>
      </p:sp>
    </p:spTree>
    <p:extLst>
      <p:ext uri="{BB962C8B-B14F-4D97-AF65-F5344CB8AC3E}">
        <p14:creationId xmlns:p14="http://schemas.microsoft.com/office/powerpoint/2010/main" val="1200772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5">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Afbeelding 3">
            <a:extLst>
              <a:ext uri="{FF2B5EF4-FFF2-40B4-BE49-F238E27FC236}">
                <a16:creationId xmlns:a16="http://schemas.microsoft.com/office/drawing/2014/main" id="{3A740805-6731-42C8-AAC9-D5F6161D27A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642616" y="857257"/>
            <a:ext cx="6501384" cy="5143493"/>
          </a:xfrm>
          <a:prstGeom prst="rect">
            <a:avLst/>
          </a:prstGeom>
        </p:spPr>
      </p:pic>
      <p:sp>
        <p:nvSpPr>
          <p:cNvPr id="23" name="Rectangle 17">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57250"/>
            <a:ext cx="7004405" cy="51435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el 1">
            <a:extLst>
              <a:ext uri="{FF2B5EF4-FFF2-40B4-BE49-F238E27FC236}">
                <a16:creationId xmlns:a16="http://schemas.microsoft.com/office/drawing/2014/main" id="{6FED7906-2104-41F5-85AB-A364BF01DA64}"/>
              </a:ext>
            </a:extLst>
          </p:cNvPr>
          <p:cNvSpPr>
            <a:spLocks noGrp="1"/>
          </p:cNvSpPr>
          <p:nvPr>
            <p:ph type="ctrTitle"/>
          </p:nvPr>
        </p:nvSpPr>
        <p:spPr>
          <a:xfrm>
            <a:off x="358486" y="1699022"/>
            <a:ext cx="3017520" cy="2403101"/>
          </a:xfrm>
        </p:spPr>
        <p:txBody>
          <a:bodyPr anchor="b">
            <a:normAutofit/>
          </a:bodyPr>
          <a:lstStyle/>
          <a:p>
            <a:pPr algn="l"/>
            <a:r>
              <a:rPr lang="nl-NL" sz="3600" dirty="0"/>
              <a:t>N&amp;G-profiel</a:t>
            </a:r>
          </a:p>
        </p:txBody>
      </p:sp>
      <p:sp>
        <p:nvSpPr>
          <p:cNvPr id="3" name="Ondertitel 2">
            <a:extLst>
              <a:ext uri="{FF2B5EF4-FFF2-40B4-BE49-F238E27FC236}">
                <a16:creationId xmlns:a16="http://schemas.microsoft.com/office/drawing/2014/main" id="{2DC804B2-9393-430B-8623-9CECCD7333DF}"/>
              </a:ext>
            </a:extLst>
          </p:cNvPr>
          <p:cNvSpPr>
            <a:spLocks noGrp="1"/>
          </p:cNvSpPr>
          <p:nvPr>
            <p:ph type="subTitle" idx="1"/>
          </p:nvPr>
        </p:nvSpPr>
        <p:spPr>
          <a:xfrm>
            <a:off x="358486" y="4511942"/>
            <a:ext cx="3017519" cy="906106"/>
          </a:xfrm>
        </p:spPr>
        <p:txBody>
          <a:bodyPr>
            <a:normAutofit/>
          </a:bodyPr>
          <a:lstStyle/>
          <a:p>
            <a:pPr algn="l"/>
            <a:r>
              <a:rPr lang="nl-NL" sz="1500"/>
              <a:t>Natuur &amp; Gezondheid </a:t>
            </a:r>
          </a:p>
        </p:txBody>
      </p:sp>
      <p:sp>
        <p:nvSpPr>
          <p:cNvPr id="20" name="Rectangle 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9941" y="1117343"/>
            <a:ext cx="109728"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panose="020F0502020204030204"/>
            </a:endParaRPr>
          </a:p>
        </p:txBody>
      </p:sp>
      <p:sp>
        <p:nvSpPr>
          <p:cNvPr id="22" name="Rectangle 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2" y="4267440"/>
            <a:ext cx="2983230" cy="1371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3823988"/>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4B2FD5-7A86-9503-44E1-9A116338C2B3}"/>
            </a:ext>
          </a:extLst>
        </p:cNvPr>
        <p:cNvGrpSpPr/>
        <p:nvPr/>
      </p:nvGrpSpPr>
      <p:grpSpPr>
        <a:xfrm>
          <a:off x="0" y="0"/>
          <a:ext cx="0" cy="0"/>
          <a:chOff x="0" y="0"/>
          <a:chExt cx="0" cy="0"/>
        </a:xfrm>
      </p:grpSpPr>
      <p:pic>
        <p:nvPicPr>
          <p:cNvPr id="3" name="Picture 16">
            <a:extLst>
              <a:ext uri="{FF2B5EF4-FFF2-40B4-BE49-F238E27FC236}">
                <a16:creationId xmlns:a16="http://schemas.microsoft.com/office/drawing/2014/main" id="{08A75DF6-1AEF-0101-0D7D-7F027A27EFE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a:fillRect/>
          </a:stretch>
        </p:blipFill>
        <p:spPr>
          <a:xfrm>
            <a:off x="20" y="10"/>
            <a:ext cx="4444997" cy="6857990"/>
          </a:xfrm>
          <a:prstGeom prst="rect">
            <a:avLst/>
          </a:prstGeom>
        </p:spPr>
      </p:pic>
      <p:sp>
        <p:nvSpPr>
          <p:cNvPr id="2" name="Titel 1">
            <a:extLst>
              <a:ext uri="{FF2B5EF4-FFF2-40B4-BE49-F238E27FC236}">
                <a16:creationId xmlns:a16="http://schemas.microsoft.com/office/drawing/2014/main" id="{8061CCAC-3650-1997-2B25-89289307C1A1}"/>
              </a:ext>
            </a:extLst>
          </p:cNvPr>
          <p:cNvSpPr>
            <a:spLocks noGrp="1"/>
          </p:cNvSpPr>
          <p:nvPr>
            <p:ph type="title"/>
          </p:nvPr>
        </p:nvSpPr>
        <p:spPr>
          <a:xfrm>
            <a:off x="4813299" y="490537"/>
            <a:ext cx="3968748" cy="706215"/>
          </a:xfrm>
        </p:spPr>
        <p:txBody>
          <a:bodyPr anchor="b">
            <a:normAutofit/>
          </a:bodyPr>
          <a:lstStyle/>
          <a:p>
            <a:r>
              <a:rPr lang="nl-NL" sz="3500" dirty="0"/>
              <a:t>N&amp;G vakken </a:t>
            </a:r>
          </a:p>
        </p:txBody>
      </p:sp>
      <p:graphicFrame>
        <p:nvGraphicFramePr>
          <p:cNvPr id="14" name="Tijdelijke aanduiding voor inhoud 2">
            <a:extLst>
              <a:ext uri="{FF2B5EF4-FFF2-40B4-BE49-F238E27FC236}">
                <a16:creationId xmlns:a16="http://schemas.microsoft.com/office/drawing/2014/main" id="{5A3EDD4A-8F35-2CC2-45B6-A0715B0D29F1}"/>
              </a:ext>
            </a:extLst>
          </p:cNvPr>
          <p:cNvGraphicFramePr>
            <a:graphicFrameLocks noGrp="1"/>
          </p:cNvGraphicFramePr>
          <p:nvPr>
            <p:ph idx="1"/>
            <p:extLst>
              <p:ext uri="{D42A27DB-BD31-4B8C-83A1-F6EECF244321}">
                <p14:modId xmlns:p14="http://schemas.microsoft.com/office/powerpoint/2010/main" val="1813898968"/>
              </p:ext>
            </p:extLst>
          </p:nvPr>
        </p:nvGraphicFramePr>
        <p:xfrm>
          <a:off x="4499992" y="1196753"/>
          <a:ext cx="4604765" cy="46805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36236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0058C5B-2B0C-488A-A22F-ED78F55D0559}"/>
              </a:ext>
            </a:extLst>
          </p:cNvPr>
          <p:cNvSpPr>
            <a:spLocks noGrp="1"/>
          </p:cNvSpPr>
          <p:nvPr>
            <p:ph type="title"/>
          </p:nvPr>
        </p:nvSpPr>
        <p:spPr>
          <a:xfrm>
            <a:off x="3973321" y="329184"/>
            <a:ext cx="4688333" cy="1783080"/>
          </a:xfrm>
        </p:spPr>
        <p:txBody>
          <a:bodyPr anchor="b">
            <a:normAutofit/>
          </a:bodyPr>
          <a:lstStyle/>
          <a:p>
            <a:r>
              <a:rPr lang="nl-NL" sz="4700"/>
              <a:t>Natuur, Leven en Technologie, NLT </a:t>
            </a:r>
          </a:p>
        </p:txBody>
      </p:sp>
      <p:pic>
        <p:nvPicPr>
          <p:cNvPr id="4" name="Afbeelding 3">
            <a:extLst>
              <a:ext uri="{FF2B5EF4-FFF2-40B4-BE49-F238E27FC236}">
                <a16:creationId xmlns:a16="http://schemas.microsoft.com/office/drawing/2014/main" id="{260EAA41-86CA-4699-8E2C-E60C66DAB28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a:fillRect/>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3"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43E9FBEC-8337-446D-B3D9-6CA7F6B55083}"/>
              </a:ext>
            </a:extLst>
          </p:cNvPr>
          <p:cNvSpPr>
            <a:spLocks noGrp="1"/>
          </p:cNvSpPr>
          <p:nvPr>
            <p:ph idx="1"/>
          </p:nvPr>
        </p:nvSpPr>
        <p:spPr>
          <a:xfrm>
            <a:off x="3973321" y="2706624"/>
            <a:ext cx="4688333" cy="3483864"/>
          </a:xfrm>
        </p:spPr>
        <p:txBody>
          <a:bodyPr vert="horz" lIns="91440" tIns="45720" rIns="91440" bIns="45720" rtlCol="0">
            <a:normAutofit/>
          </a:bodyPr>
          <a:lstStyle/>
          <a:p>
            <a:r>
              <a:rPr lang="nl-NL" sz="1200" dirty="0">
                <a:ea typeface="+mn-lt"/>
                <a:cs typeface="+mn-lt"/>
              </a:rPr>
              <a:t>Binnen dit vak komen meerdere (bèta)vakken samen (biologie, natuurkunde, scheikunde, informatica, wiskunde en kunst)  </a:t>
            </a:r>
          </a:p>
          <a:p>
            <a:r>
              <a:rPr lang="nl-NL" sz="1200" dirty="0">
                <a:ea typeface="+mn-lt"/>
                <a:cs typeface="+mn-lt"/>
              </a:rPr>
              <a:t>Bij NLT wordt er veel samengewerkt </a:t>
            </a:r>
          </a:p>
          <a:p>
            <a:r>
              <a:rPr lang="nl-NL" sz="1200" b="0" i="0" dirty="0">
                <a:effectLst/>
                <a:latin typeface="Calibri"/>
                <a:ea typeface="+mn-lt"/>
                <a:cs typeface="+mn-lt"/>
              </a:rPr>
              <a:t>De modules zijn vakoverstijgend en worden door verschillende docenten gegeven</a:t>
            </a:r>
          </a:p>
          <a:p>
            <a:r>
              <a:rPr lang="nl-NL" sz="1200" b="0" i="0" dirty="0">
                <a:effectLst/>
                <a:latin typeface="Calibri"/>
                <a:cs typeface="Calibri"/>
              </a:rPr>
              <a:t>Het vak NLT wordt </a:t>
            </a:r>
            <a:r>
              <a:rPr lang="nl-NL" sz="1200" dirty="0">
                <a:latin typeface="Calibri"/>
                <a:cs typeface="Calibri"/>
              </a:rPr>
              <a:t>alleen </a:t>
            </a:r>
            <a:r>
              <a:rPr lang="nl-NL" sz="1200" b="0" i="0" dirty="0">
                <a:effectLst/>
                <a:latin typeface="Calibri"/>
                <a:cs typeface="Calibri"/>
              </a:rPr>
              <a:t>met een schoolexamens afgesloten</a:t>
            </a:r>
            <a:endParaRPr lang="nl-NL" sz="1200" dirty="0">
              <a:latin typeface="Calibri"/>
              <a:cs typeface="Calibri"/>
            </a:endParaRPr>
          </a:p>
          <a:p>
            <a:r>
              <a:rPr lang="nl-NL" sz="1200" b="0" i="0" dirty="0">
                <a:effectLst/>
                <a:latin typeface="Calibri"/>
                <a:cs typeface="Calibri"/>
              </a:rPr>
              <a:t>NLT werkt met modules over verschillende onderwerpen. </a:t>
            </a:r>
          </a:p>
          <a:p>
            <a:r>
              <a:rPr lang="nl-NL" sz="1200" dirty="0">
                <a:latin typeface="Calibri"/>
                <a:cs typeface="Calibri"/>
              </a:rPr>
              <a:t>Er komen experts in de les en je gaat op excursie</a:t>
            </a:r>
          </a:p>
          <a:p>
            <a:r>
              <a:rPr lang="nl-NL" sz="1200" b="0" i="0" dirty="0">
                <a:effectLst/>
                <a:latin typeface="Calibri"/>
                <a:cs typeface="Calibri"/>
              </a:rPr>
              <a:t>Je beantwoord vragen zoals: </a:t>
            </a:r>
          </a:p>
          <a:p>
            <a:pPr lvl="1"/>
            <a:r>
              <a:rPr lang="nl-NL" sz="1200" dirty="0">
                <a:latin typeface="Calibri"/>
                <a:cs typeface="Calibri"/>
              </a:rPr>
              <a:t>Welke planten kan ik gebruiken om verf te maken?</a:t>
            </a:r>
          </a:p>
          <a:p>
            <a:pPr lvl="1"/>
            <a:r>
              <a:rPr lang="nl-NL" sz="1200" dirty="0">
                <a:latin typeface="Calibri"/>
                <a:cs typeface="Calibri"/>
              </a:rPr>
              <a:t>Hoe houden we onze voeten droog? </a:t>
            </a:r>
          </a:p>
          <a:p>
            <a:pPr lvl="1"/>
            <a:r>
              <a:rPr lang="nl-NL" sz="1200" dirty="0">
                <a:latin typeface="Calibri"/>
                <a:cs typeface="Calibri"/>
              </a:rPr>
              <a:t>Hoe kan je ziek worden van dieren? </a:t>
            </a:r>
          </a:p>
          <a:p>
            <a:pPr marL="171450" lvl="1">
              <a:spcBef>
                <a:spcPts val="750"/>
              </a:spcBef>
            </a:pPr>
            <a:r>
              <a:rPr lang="nl-NL" sz="1200" dirty="0">
                <a:latin typeface="Calibri"/>
                <a:cs typeface="Calibri"/>
              </a:rPr>
              <a:t>De combinatie biedt mogelijkheden voor aanmeldingen bij o.a.  DAE en </a:t>
            </a:r>
            <a:r>
              <a:rPr lang="nl-NL" sz="1200" dirty="0" err="1">
                <a:latin typeface="Calibri"/>
                <a:cs typeface="Calibri"/>
              </a:rPr>
              <a:t>Artez</a:t>
            </a:r>
            <a:r>
              <a:rPr lang="nl-NL" sz="1200" dirty="0">
                <a:latin typeface="Calibri"/>
                <a:cs typeface="Calibri"/>
              </a:rPr>
              <a:t> kunstacademies </a:t>
            </a:r>
          </a:p>
          <a:p>
            <a:pPr lvl="1"/>
            <a:endParaRPr lang="nl-NL" sz="1200" b="0" i="0" dirty="0">
              <a:effectLst/>
              <a:latin typeface="Calibri" panose="020F0502020204030204" pitchFamily="34" charset="0"/>
              <a:cs typeface="Calibri"/>
            </a:endParaRPr>
          </a:p>
          <a:p>
            <a:endParaRPr lang="nl-NL" sz="1200" dirty="0"/>
          </a:p>
        </p:txBody>
      </p:sp>
    </p:spTree>
    <p:extLst>
      <p:ext uri="{BB962C8B-B14F-4D97-AF65-F5344CB8AC3E}">
        <p14:creationId xmlns:p14="http://schemas.microsoft.com/office/powerpoint/2010/main" val="2531355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D7F307E1-26FA-4252-94D1-9711C4518C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D4C3FEA9-645B-447E-AD39-5B34C3A2568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836485" y="10"/>
            <a:ext cx="3088583"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6" name="Afbeelding 5">
            <a:extLst>
              <a:ext uri="{FF2B5EF4-FFF2-40B4-BE49-F238E27FC236}">
                <a16:creationId xmlns:a16="http://schemas.microsoft.com/office/drawing/2014/main" id="{8D99A4A8-06BB-4D50-AD08-3CD23E0B8FB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7825" r="-2" b="2688"/>
          <a:stretch/>
        </p:blipFill>
        <p:spPr>
          <a:xfrm>
            <a:off x="6397590" y="3456433"/>
            <a:ext cx="2746410" cy="3401568"/>
          </a:xfrm>
          <a:custGeom>
            <a:avLst/>
            <a:gdLst/>
            <a:ahLst/>
            <a:cxnLst/>
            <a:rect l="l" t="t" r="r" b="b"/>
            <a:pathLst>
              <a:path w="3661880" h="3401568">
                <a:moveTo>
                  <a:pt x="774544" y="0"/>
                </a:moveTo>
                <a:lnTo>
                  <a:pt x="3661880" y="0"/>
                </a:lnTo>
                <a:lnTo>
                  <a:pt x="3661880" y="3401568"/>
                </a:lnTo>
                <a:lnTo>
                  <a:pt x="0" y="3401568"/>
                </a:lnTo>
                <a:lnTo>
                  <a:pt x="104462" y="3186501"/>
                </a:lnTo>
                <a:cubicBezTo>
                  <a:pt x="492537" y="2345513"/>
                  <a:pt x="732594" y="1346092"/>
                  <a:pt x="769909" y="268359"/>
                </a:cubicBezTo>
                <a:close/>
              </a:path>
            </a:pathLst>
          </a:custGeom>
        </p:spPr>
      </p:pic>
      <p:pic>
        <p:nvPicPr>
          <p:cNvPr id="10" name="Afbeelding 9">
            <a:extLst>
              <a:ext uri="{FF2B5EF4-FFF2-40B4-BE49-F238E27FC236}">
                <a16:creationId xmlns:a16="http://schemas.microsoft.com/office/drawing/2014/main" id="{0F912550-A923-4D3A-9AAB-19F10D658CB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876264" y="3456432"/>
            <a:ext cx="3048449" cy="3401568"/>
          </a:xfrm>
          <a:custGeom>
            <a:avLst/>
            <a:gdLst/>
            <a:ahLst/>
            <a:cxnLst/>
            <a:rect l="l" t="t" r="r" b="b"/>
            <a:pathLst>
              <a:path w="4064598" h="3401568">
                <a:moveTo>
                  <a:pt x="749132" y="0"/>
                </a:moveTo>
                <a:lnTo>
                  <a:pt x="4064598" y="0"/>
                </a:lnTo>
                <a:lnTo>
                  <a:pt x="4059963" y="268360"/>
                </a:lnTo>
                <a:cubicBezTo>
                  <a:pt x="4022649" y="1346093"/>
                  <a:pt x="3782591" y="2345514"/>
                  <a:pt x="3394516" y="3186502"/>
                </a:cubicBezTo>
                <a:lnTo>
                  <a:pt x="3290055" y="3401568"/>
                </a:lnTo>
                <a:lnTo>
                  <a:pt x="0" y="3401568"/>
                </a:lnTo>
                <a:lnTo>
                  <a:pt x="79008" y="3238906"/>
                </a:lnTo>
                <a:cubicBezTo>
                  <a:pt x="502362" y="2321466"/>
                  <a:pt x="749563" y="1215476"/>
                  <a:pt x="749563" y="24956"/>
                </a:cubicBezTo>
                <a:close/>
              </a:path>
            </a:pathLst>
          </a:custGeom>
        </p:spPr>
      </p:pic>
      <p:sp useBgFill="1">
        <p:nvSpPr>
          <p:cNvPr id="59" name="Freeform: Shape 58">
            <a:extLst>
              <a:ext uri="{FF2B5EF4-FFF2-40B4-BE49-F238E27FC236}">
                <a16:creationId xmlns:a16="http://schemas.microsoft.com/office/drawing/2014/main" id="{398DFB7A-5FB9-4FBB-8BD1-0DBC6A365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9723" cy="6858000"/>
          </a:xfrm>
          <a:custGeom>
            <a:avLst/>
            <a:gdLst>
              <a:gd name="connsiteX0" fmla="*/ 0 w 5932965"/>
              <a:gd name="connsiteY0" fmla="*/ 0 h 6858000"/>
              <a:gd name="connsiteX1" fmla="*/ 5140363 w 5932965"/>
              <a:gd name="connsiteY1" fmla="*/ 0 h 6858000"/>
              <a:gd name="connsiteX2" fmla="*/ 5152943 w 5932965"/>
              <a:gd name="connsiteY2" fmla="*/ 23550 h 6858000"/>
              <a:gd name="connsiteX3" fmla="*/ 5932965 w 5932965"/>
              <a:gd name="connsiteY3" fmla="*/ 3479505 h 6858000"/>
              <a:gd name="connsiteX4" fmla="*/ 5262410 w 5932965"/>
              <a:gd name="connsiteY4" fmla="*/ 6708999 h 6858000"/>
              <a:gd name="connsiteX5" fmla="*/ 5190385 w 5932965"/>
              <a:gd name="connsiteY5" fmla="*/ 6858000 h 6858000"/>
              <a:gd name="connsiteX6" fmla="*/ 0 w 593296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2965" h="6858000">
                <a:moveTo>
                  <a:pt x="0" y="0"/>
                </a:moveTo>
                <a:lnTo>
                  <a:pt x="5140363" y="0"/>
                </a:lnTo>
                <a:lnTo>
                  <a:pt x="5152943" y="23550"/>
                </a:lnTo>
                <a:cubicBezTo>
                  <a:pt x="5642847" y="987256"/>
                  <a:pt x="5932965" y="2183538"/>
                  <a:pt x="5932965" y="3479505"/>
                </a:cubicBezTo>
                <a:cubicBezTo>
                  <a:pt x="5932965" y="4675783"/>
                  <a:pt x="5685764" y="5787121"/>
                  <a:pt x="5262410" y="6708999"/>
                </a:cubicBezTo>
                <a:lnTo>
                  <a:pt x="5190385"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1" name="Freeform: Shape 60">
            <a:extLst>
              <a:ext uri="{FF2B5EF4-FFF2-40B4-BE49-F238E27FC236}">
                <a16:creationId xmlns:a16="http://schemas.microsoft.com/office/drawing/2014/main" id="{357E4EC5-5150-4D8A-B97F-668E9075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1749" cy="6858000"/>
          </a:xfrm>
          <a:custGeom>
            <a:avLst/>
            <a:gdLst>
              <a:gd name="connsiteX0" fmla="*/ 0 w 5922333"/>
              <a:gd name="connsiteY0" fmla="*/ 0 h 6858000"/>
              <a:gd name="connsiteX1" fmla="*/ 5129731 w 5922333"/>
              <a:gd name="connsiteY1" fmla="*/ 0 h 6858000"/>
              <a:gd name="connsiteX2" fmla="*/ 5142311 w 5922333"/>
              <a:gd name="connsiteY2" fmla="*/ 23550 h 6858000"/>
              <a:gd name="connsiteX3" fmla="*/ 5922333 w 5922333"/>
              <a:gd name="connsiteY3" fmla="*/ 3479505 h 6858000"/>
              <a:gd name="connsiteX4" fmla="*/ 5251778 w 5922333"/>
              <a:gd name="connsiteY4" fmla="*/ 6708999 h 6858000"/>
              <a:gd name="connsiteX5" fmla="*/ 5179753 w 5922333"/>
              <a:gd name="connsiteY5" fmla="*/ 6858000 h 6858000"/>
              <a:gd name="connsiteX6" fmla="*/ 0 w 592233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2333" h="6858000">
                <a:moveTo>
                  <a:pt x="0" y="0"/>
                </a:moveTo>
                <a:lnTo>
                  <a:pt x="5129731" y="0"/>
                </a:lnTo>
                <a:lnTo>
                  <a:pt x="5142311" y="23550"/>
                </a:lnTo>
                <a:cubicBezTo>
                  <a:pt x="5632215" y="987256"/>
                  <a:pt x="5922333" y="2183538"/>
                  <a:pt x="5922333" y="3479505"/>
                </a:cubicBezTo>
                <a:cubicBezTo>
                  <a:pt x="5922333" y="4675783"/>
                  <a:pt x="5675132" y="5787121"/>
                  <a:pt x="5251778" y="6708999"/>
                </a:cubicBezTo>
                <a:lnTo>
                  <a:pt x="5179753"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BEE3EBC1-C26D-48AB-8B70-40ED6FC44FBF}"/>
              </a:ext>
            </a:extLst>
          </p:cNvPr>
          <p:cNvSpPr>
            <a:spLocks noGrp="1"/>
          </p:cNvSpPr>
          <p:nvPr>
            <p:ph type="title"/>
          </p:nvPr>
        </p:nvSpPr>
        <p:spPr>
          <a:xfrm>
            <a:off x="336042" y="685800"/>
            <a:ext cx="3691753" cy="1325563"/>
          </a:xfrm>
        </p:spPr>
        <p:txBody>
          <a:bodyPr>
            <a:normAutofit/>
          </a:bodyPr>
          <a:lstStyle/>
          <a:p>
            <a:r>
              <a:rPr lang="nl-NL" sz="3000"/>
              <a:t>Biologie </a:t>
            </a:r>
          </a:p>
        </p:txBody>
      </p:sp>
      <p:sp>
        <p:nvSpPr>
          <p:cNvPr id="63" name="Rectangle 62">
            <a:extLst>
              <a:ext uri="{FF2B5EF4-FFF2-40B4-BE49-F238E27FC236}">
                <a16:creationId xmlns:a16="http://schemas.microsoft.com/office/drawing/2014/main" id="{8C818ED5-2F56-4171-9445-3AA4F4462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96012"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ectangle 64">
            <a:extLst>
              <a:ext uri="{FF2B5EF4-FFF2-40B4-BE49-F238E27FC236}">
                <a16:creationId xmlns:a16="http://schemas.microsoft.com/office/drawing/2014/main" id="{DE74FCE8-866C-4AFA-B45C-FACE2A609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3" y="2089941"/>
            <a:ext cx="3727829"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jdelijke aanduiding voor inhoud 2">
            <a:extLst>
              <a:ext uri="{FF2B5EF4-FFF2-40B4-BE49-F238E27FC236}">
                <a16:creationId xmlns:a16="http://schemas.microsoft.com/office/drawing/2014/main" id="{40978F34-B68A-4FE6-B4FF-68D105D6664D}"/>
              </a:ext>
            </a:extLst>
          </p:cNvPr>
          <p:cNvSpPr>
            <a:spLocks noGrp="1"/>
          </p:cNvSpPr>
          <p:nvPr>
            <p:ph idx="1"/>
          </p:nvPr>
        </p:nvSpPr>
        <p:spPr>
          <a:xfrm>
            <a:off x="336042" y="2514600"/>
            <a:ext cx="3691753" cy="3666744"/>
          </a:xfrm>
        </p:spPr>
        <p:txBody>
          <a:bodyPr vert="horz" lIns="91440" tIns="45720" rIns="91440" bIns="45720" rtlCol="0">
            <a:normAutofit/>
          </a:bodyPr>
          <a:lstStyle/>
          <a:p>
            <a:r>
              <a:rPr lang="nl-NL" sz="1700"/>
              <a:t>Bij biologie leer je alles over de levende natuur. Je gaat verder op de onderwerpen uit de A en B, je leert o.a. over: </a:t>
            </a:r>
          </a:p>
          <a:p>
            <a:r>
              <a:rPr lang="nl-NL" sz="1700"/>
              <a:t>Hoe werkt je lichaam? </a:t>
            </a:r>
          </a:p>
          <a:p>
            <a:r>
              <a:rPr lang="nl-NL" sz="1700"/>
              <a:t>Wat hebben ecologie en evolutie met elkaar te maken? </a:t>
            </a:r>
          </a:p>
          <a:p>
            <a:r>
              <a:rPr lang="nl-NL" sz="1700"/>
              <a:t>Waarom heb je de eigenschappen die jou maken tot wie je bent?</a:t>
            </a:r>
            <a:endParaRPr lang="nl-NL" sz="1700">
              <a:cs typeface="Calibri" panose="020F0502020204030204"/>
            </a:endParaRPr>
          </a:p>
          <a:p>
            <a:r>
              <a:rPr lang="nl-NL" sz="1700">
                <a:cs typeface="Calibri" panose="020F0502020204030204"/>
              </a:rPr>
              <a:t>Stevig reken- en denkwerk!</a:t>
            </a:r>
            <a:endParaRPr lang="nl-NL" sz="1700"/>
          </a:p>
          <a:p>
            <a:endParaRPr lang="nl-NL" sz="1700"/>
          </a:p>
          <a:p>
            <a:pPr marL="0" indent="0">
              <a:buNone/>
            </a:pPr>
            <a:endParaRPr lang="nl-NL" sz="1700"/>
          </a:p>
        </p:txBody>
      </p:sp>
      <p:pic>
        <p:nvPicPr>
          <p:cNvPr id="7" name="Afbeelding 6">
            <a:extLst>
              <a:ext uri="{FF2B5EF4-FFF2-40B4-BE49-F238E27FC236}">
                <a16:creationId xmlns:a16="http://schemas.microsoft.com/office/drawing/2014/main" id="{A59F2640-24E1-4900-8964-38A9C6FE9AD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b="-2"/>
          <a:stretch/>
        </p:blipFill>
        <p:spPr>
          <a:xfrm>
            <a:off x="6396990" y="10"/>
            <a:ext cx="274701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spTree>
    <p:extLst>
      <p:ext uri="{BB962C8B-B14F-4D97-AF65-F5344CB8AC3E}">
        <p14:creationId xmlns:p14="http://schemas.microsoft.com/office/powerpoint/2010/main" val="29031773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bg>
      <p:bgPr>
        <a:solidFill>
          <a:schemeClr val="accent6">
            <a:lumMod val="20000"/>
            <a:lumOff val="80000"/>
          </a:schemeClr>
        </a:solidFill>
        <a:effectLst/>
      </p:bgPr>
    </p:bg>
    <p:spTree>
      <p:nvGrpSpPr>
        <p:cNvPr id="1" name=""/>
        <p:cNvGrpSpPr/>
        <p:nvPr/>
      </p:nvGrpSpPr>
      <p:grpSpPr>
        <a:xfrm>
          <a:off x="0" y="0"/>
          <a:ext cx="0" cy="0"/>
          <a:chOff x="0" y="0"/>
          <a:chExt cx="0" cy="0"/>
        </a:xfrm>
      </p:grpSpPr>
      <p:sp useBgFill="1">
        <p:nvSpPr>
          <p:cNvPr id="50" name="Rectangle 4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089D9A2-F470-40DB-AF03-BC112FE5537C}"/>
              </a:ext>
            </a:extLst>
          </p:cNvPr>
          <p:cNvSpPr>
            <a:spLocks noGrp="1"/>
          </p:cNvSpPr>
          <p:nvPr>
            <p:ph type="title"/>
          </p:nvPr>
        </p:nvSpPr>
        <p:spPr>
          <a:xfrm>
            <a:off x="429369" y="238539"/>
            <a:ext cx="8263890" cy="1434415"/>
          </a:xfrm>
        </p:spPr>
        <p:txBody>
          <a:bodyPr anchor="b">
            <a:normAutofit/>
          </a:bodyPr>
          <a:lstStyle/>
          <a:p>
            <a:r>
              <a:rPr lang="nl-NL" sz="4700" dirty="0"/>
              <a:t>Scheikunde </a:t>
            </a:r>
          </a:p>
        </p:txBody>
      </p:sp>
      <p:sp>
        <p:nvSpPr>
          <p:cNvPr id="5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B927525C-93A7-4556-BDFF-00DAD94EEB25}"/>
              </a:ext>
            </a:extLst>
          </p:cNvPr>
          <p:cNvSpPr>
            <a:spLocks noGrp="1"/>
          </p:cNvSpPr>
          <p:nvPr>
            <p:ph idx="1"/>
          </p:nvPr>
        </p:nvSpPr>
        <p:spPr>
          <a:xfrm>
            <a:off x="429369" y="2071316"/>
            <a:ext cx="5035164" cy="4119172"/>
          </a:xfrm>
        </p:spPr>
        <p:txBody>
          <a:bodyPr vert="horz" lIns="91440" tIns="45720" rIns="91440" bIns="45720" rtlCol="0" anchor="t">
            <a:normAutofit/>
          </a:bodyPr>
          <a:lstStyle/>
          <a:p>
            <a:pPr marL="0" indent="0" fontAlgn="base">
              <a:buNone/>
            </a:pPr>
            <a:r>
              <a:rPr lang="nl-NL" sz="1300" b="1" cap="none" dirty="0"/>
              <a:t>Bij scheikunde leer je o.a. over: </a:t>
            </a:r>
            <a:endParaRPr lang="nl-NL" sz="1300" b="1" cap="none" dirty="0">
              <a:ea typeface="Calibri"/>
              <a:cs typeface="Calibri"/>
            </a:endParaRPr>
          </a:p>
          <a:p>
            <a:pPr fontAlgn="base"/>
            <a:r>
              <a:rPr lang="nl-NL" sz="1300" dirty="0"/>
              <a:t>De </a:t>
            </a:r>
            <a:r>
              <a:rPr lang="nl-NL" sz="1300" cap="none" dirty="0"/>
              <a:t>samenstelling en opbouw van stoffen.</a:t>
            </a:r>
            <a:endParaRPr lang="nl-NL" sz="1300" cap="none" dirty="0">
              <a:ea typeface="Calibri"/>
              <a:cs typeface="Calibri"/>
            </a:endParaRPr>
          </a:p>
          <a:p>
            <a:pPr fontAlgn="base"/>
            <a:r>
              <a:rPr lang="nl-NL" sz="1300" cap="none" dirty="0"/>
              <a:t>De chemische veranderingen die plaatsvinden in stoffen bij bepaalde omstandigheden.</a:t>
            </a:r>
            <a:endParaRPr lang="nl-NL" sz="1300" cap="none" dirty="0">
              <a:ea typeface="Calibri"/>
              <a:cs typeface="Calibri"/>
            </a:endParaRPr>
          </a:p>
          <a:p>
            <a:pPr fontAlgn="base"/>
            <a:r>
              <a:rPr lang="nl-NL" sz="1300" cap="none" dirty="0"/>
              <a:t>Je </a:t>
            </a:r>
            <a:r>
              <a:rPr lang="nl-NL" sz="1300" dirty="0"/>
              <a:t>leert met experimenten antwoorden te geven op </a:t>
            </a:r>
            <a:r>
              <a:rPr lang="nl-NL" sz="1300" cap="none" dirty="0"/>
              <a:t>allerlei vragen zoals: Wat gebeurt er met het kaarsvet als de kaars op brand? </a:t>
            </a:r>
            <a:endParaRPr lang="nl-NL" sz="1300" b="0" i="0" dirty="0">
              <a:effectLst/>
              <a:ea typeface="Calibri"/>
              <a:cs typeface="Calibri"/>
            </a:endParaRPr>
          </a:p>
          <a:p>
            <a:pPr marL="0" indent="0" fontAlgn="base">
              <a:buNone/>
            </a:pPr>
            <a:r>
              <a:rPr lang="nl-NL" sz="1300" b="1" i="0" cap="none" dirty="0">
                <a:effectLst/>
              </a:rPr>
              <a:t>Kijk eens of de volgende beweringen op jou van toepassing zijn:</a:t>
            </a:r>
            <a:endParaRPr lang="nl-NL" sz="1300" b="1" i="0" cap="none" dirty="0">
              <a:effectLst/>
              <a:ea typeface="Calibri"/>
              <a:cs typeface="Calibri"/>
            </a:endParaRPr>
          </a:p>
          <a:p>
            <a:pPr fontAlgn="base">
              <a:buFont typeface="Arial" panose="020B0604020202020204" pitchFamily="34" charset="0"/>
              <a:buChar char="•"/>
            </a:pPr>
            <a:r>
              <a:rPr lang="nl-NL" sz="1300" b="0" i="0" cap="none" dirty="0">
                <a:effectLst/>
              </a:rPr>
              <a:t>Je bent nieuwsgierig en wilt weten hoe dingen werken.</a:t>
            </a:r>
            <a:endParaRPr lang="nl-NL" sz="1300" b="0" i="0" cap="none" dirty="0">
              <a:effectLst/>
              <a:ea typeface="Calibri"/>
              <a:cs typeface="Calibri"/>
            </a:endParaRPr>
          </a:p>
          <a:p>
            <a:pPr fontAlgn="base">
              <a:buFont typeface="Arial" panose="020B0604020202020204" pitchFamily="34" charset="0"/>
              <a:buChar char="•"/>
            </a:pPr>
            <a:r>
              <a:rPr lang="nl-NL" sz="1300" b="0" i="0" cap="none" dirty="0">
                <a:effectLst/>
              </a:rPr>
              <a:t>Je verdiept je graag in de details en je geeft niet gauw op.</a:t>
            </a:r>
            <a:endParaRPr lang="nl-NL" sz="1300" b="0" i="0" cap="none" dirty="0">
              <a:effectLst/>
              <a:ea typeface="Calibri"/>
              <a:cs typeface="Calibri"/>
            </a:endParaRPr>
          </a:p>
          <a:p>
            <a:pPr fontAlgn="base">
              <a:buFont typeface="Arial" panose="020B0604020202020204" pitchFamily="34" charset="0"/>
              <a:buChar char="•"/>
            </a:pPr>
            <a:r>
              <a:rPr lang="nl-NL" sz="1300" b="0" i="0" cap="none" dirty="0">
                <a:effectLst/>
              </a:rPr>
              <a:t>Je vindt het leuk om nieuwe dingen te leren en te ontdekken en bent bereid om je er ook echt voor in te zetten.</a:t>
            </a:r>
            <a:endParaRPr lang="nl-NL" sz="1300" b="0" i="0" cap="none" dirty="0">
              <a:effectLst/>
              <a:ea typeface="Calibri"/>
              <a:cs typeface="Calibri"/>
            </a:endParaRPr>
          </a:p>
          <a:p>
            <a:r>
              <a:rPr lang="nl-NL" sz="1300" dirty="0">
                <a:cs typeface="Calibri"/>
              </a:rPr>
              <a:t>Je kunt goed rekenen en houdt ervan abstract te denken.</a:t>
            </a:r>
            <a:endParaRPr lang="nl-NL" sz="1300" dirty="0">
              <a:ea typeface="Calibri"/>
              <a:cs typeface="Calibri"/>
            </a:endParaRPr>
          </a:p>
          <a:p>
            <a:pPr marL="0" indent="0" fontAlgn="base">
              <a:buNone/>
            </a:pPr>
            <a:r>
              <a:rPr lang="nl-NL" sz="1300" b="1" i="0" cap="none" dirty="0">
                <a:effectLst/>
              </a:rPr>
              <a:t>Als dit bij </a:t>
            </a:r>
            <a:r>
              <a:rPr lang="nl-NL" sz="1300" b="1" dirty="0"/>
              <a:t>jou</a:t>
            </a:r>
            <a:r>
              <a:rPr lang="nl-NL" sz="1300" b="1" i="0" cap="none" dirty="0">
                <a:effectLst/>
              </a:rPr>
              <a:t> past, dan heb je een goede kans dat scheikunde iets voor jou is.</a:t>
            </a:r>
            <a:endParaRPr lang="nl-NL" sz="1300" b="1" i="0" cap="none" dirty="0">
              <a:effectLst/>
              <a:cs typeface="Calibri"/>
            </a:endParaRPr>
          </a:p>
          <a:p>
            <a:endParaRPr lang="nl-NL" sz="1300" dirty="0"/>
          </a:p>
        </p:txBody>
      </p:sp>
      <p:pic>
        <p:nvPicPr>
          <p:cNvPr id="5" name="Afbeelding 4">
            <a:extLst>
              <a:ext uri="{FF2B5EF4-FFF2-40B4-BE49-F238E27FC236}">
                <a16:creationId xmlns:a16="http://schemas.microsoft.com/office/drawing/2014/main" id="{5E973EE7-CD56-4CD8-8606-1EA9B4AF795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a:fillRect/>
          </a:stretch>
        </p:blipFill>
        <p:spPr>
          <a:xfrm>
            <a:off x="5756743" y="2093976"/>
            <a:ext cx="2955798" cy="4096512"/>
          </a:xfrm>
          <a:prstGeom prst="rect">
            <a:avLst/>
          </a:prstGeom>
        </p:spPr>
      </p:pic>
    </p:spTree>
    <p:extLst>
      <p:ext uri="{BB962C8B-B14F-4D97-AF65-F5344CB8AC3E}">
        <p14:creationId xmlns:p14="http://schemas.microsoft.com/office/powerpoint/2010/main" val="2809751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08763" y="634946"/>
            <a:ext cx="3845379" cy="1450757"/>
          </a:xfrm>
        </p:spPr>
        <p:txBody>
          <a:bodyPr>
            <a:normAutofit/>
          </a:bodyPr>
          <a:lstStyle/>
          <a:p>
            <a:r>
              <a:rPr lang="nl-NL"/>
              <a:t>programma C0, C1, C2</a:t>
            </a:r>
          </a:p>
        </p:txBody>
      </p:sp>
      <p:sp>
        <p:nvSpPr>
          <p:cNvPr id="3" name="Content Placeholder 2"/>
          <p:cNvSpPr>
            <a:spLocks noGrp="1"/>
          </p:cNvSpPr>
          <p:nvPr>
            <p:ph idx="1"/>
          </p:nvPr>
        </p:nvSpPr>
        <p:spPr>
          <a:xfrm>
            <a:off x="4808763" y="2198914"/>
            <a:ext cx="3845379" cy="3670180"/>
          </a:xfrm>
        </p:spPr>
        <p:txBody>
          <a:bodyPr vert="horz" lIns="0" tIns="45720" rIns="0" bIns="45720" rtlCol="0">
            <a:normAutofit/>
          </a:bodyPr>
          <a:lstStyle/>
          <a:p>
            <a:pPr marL="200660" lvl="1" indent="0">
              <a:buNone/>
            </a:pPr>
            <a:endParaRPr lang="nl-NL" dirty="0">
              <a:cs typeface="Calibri"/>
            </a:endParaRPr>
          </a:p>
          <a:p>
            <a:pPr marL="383540" lvl="1">
              <a:buFont typeface="Wingdings" panose="05000000000000000000" pitchFamily="2" charset="2"/>
              <a:buChar char="§"/>
            </a:pPr>
            <a:r>
              <a:rPr lang="nl-NL" dirty="0"/>
              <a:t>Keuzeproces havo</a:t>
            </a:r>
            <a:endParaRPr lang="nl-NL" dirty="0">
              <a:cs typeface="Calibri"/>
            </a:endParaRPr>
          </a:p>
          <a:p>
            <a:pPr marL="383540" lvl="1">
              <a:buFont typeface="Wingdings" panose="05000000000000000000" pitchFamily="2" charset="2"/>
              <a:buChar char="§"/>
            </a:pPr>
            <a:r>
              <a:rPr lang="nl-NL" dirty="0"/>
              <a:t>Voorlichting profielkeuze havo </a:t>
            </a:r>
            <a:endParaRPr lang="nl-NL" dirty="0">
              <a:cs typeface="Calibri"/>
            </a:endParaRPr>
          </a:p>
          <a:p>
            <a:pPr marL="383540" lvl="1">
              <a:buFont typeface="Wingdings" panose="05000000000000000000" pitchFamily="2" charset="2"/>
              <a:buChar char="§"/>
            </a:pPr>
            <a:r>
              <a:rPr lang="nl-NL" dirty="0"/>
              <a:t>Demonstratie ‘Kiezen in Keuzevak’ </a:t>
            </a:r>
            <a:endParaRPr lang="nl-NL" dirty="0">
              <a:cs typeface="Calibri"/>
            </a:endParaRPr>
          </a:p>
          <a:p>
            <a:pPr marL="383540" lvl="1">
              <a:buFont typeface="Wingdings" panose="05000000000000000000" pitchFamily="2" charset="2"/>
              <a:buChar char="§"/>
            </a:pPr>
            <a:r>
              <a:rPr lang="nl-NL" dirty="0">
                <a:cs typeface="Calibri"/>
              </a:rPr>
              <a:t>Vragen van algemene belang</a:t>
            </a:r>
          </a:p>
          <a:p>
            <a:pPr marL="200660" lvl="1" indent="0">
              <a:buNone/>
            </a:pPr>
            <a:endParaRPr lang="nl-NL" dirty="0">
              <a:cs typeface="Calibri"/>
            </a:endParaRPr>
          </a:p>
        </p:txBody>
      </p:sp>
      <p:pic>
        <p:nvPicPr>
          <p:cNvPr id="6" name="Afbeelding 5">
            <a:extLst>
              <a:ext uri="{FF2B5EF4-FFF2-40B4-BE49-F238E27FC236}">
                <a16:creationId xmlns:a16="http://schemas.microsoft.com/office/drawing/2014/main" id="{D51B105B-83D3-DF2D-73A6-36259C51B4C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212824" y="645106"/>
            <a:ext cx="2627860" cy="5247747"/>
          </a:xfrm>
          <a:prstGeom prst="rect">
            <a:avLst/>
          </a:prstGeom>
        </p:spPr>
      </p:pic>
    </p:spTree>
    <p:extLst>
      <p:ext uri="{BB962C8B-B14F-4D97-AF65-F5344CB8AC3E}">
        <p14:creationId xmlns:p14="http://schemas.microsoft.com/office/powerpoint/2010/main" val="35217990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3790F-0E6F-4657-9343-685EB964A033}"/>
              </a:ext>
            </a:extLst>
          </p:cNvPr>
          <p:cNvSpPr>
            <a:spLocks noGrp="1"/>
          </p:cNvSpPr>
          <p:nvPr>
            <p:ph type="title"/>
          </p:nvPr>
        </p:nvSpPr>
        <p:spPr>
          <a:xfrm>
            <a:off x="3331337" y="609600"/>
            <a:ext cx="5019796" cy="1356360"/>
          </a:xfrm>
        </p:spPr>
        <p:txBody>
          <a:bodyPr>
            <a:normAutofit/>
          </a:bodyPr>
          <a:lstStyle/>
          <a:p>
            <a:r>
              <a:rPr lang="nl-NL"/>
              <a:t>Voorbeeld HBO studies met N&amp;G</a:t>
            </a:r>
          </a:p>
        </p:txBody>
      </p:sp>
      <p:pic>
        <p:nvPicPr>
          <p:cNvPr id="8" name="Afbeelding 7" descr="Close-up van panelen">
            <a:extLst>
              <a:ext uri="{FF2B5EF4-FFF2-40B4-BE49-F238E27FC236}">
                <a16:creationId xmlns:a16="http://schemas.microsoft.com/office/drawing/2014/main" id="{DE30444D-3280-F74E-B1AF-81668A7A47E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2"/>
          <a:stretch>
            <a:fillRect/>
          </a:stretch>
        </p:blipFill>
        <p:spPr>
          <a:xfrm>
            <a:off x="167502" y="243840"/>
            <a:ext cx="2735127" cy="6377939"/>
          </a:xfrm>
          <a:prstGeom prst="rect">
            <a:avLst/>
          </a:prstGeom>
        </p:spPr>
      </p:pic>
      <p:sp>
        <p:nvSpPr>
          <p:cNvPr id="3" name="Content Placeholder 2">
            <a:extLst>
              <a:ext uri="{FF2B5EF4-FFF2-40B4-BE49-F238E27FC236}">
                <a16:creationId xmlns:a16="http://schemas.microsoft.com/office/drawing/2014/main" id="{C43D39D9-3D17-4D94-83B1-600CAD008197}"/>
              </a:ext>
            </a:extLst>
          </p:cNvPr>
          <p:cNvSpPr>
            <a:spLocks noGrp="1"/>
          </p:cNvSpPr>
          <p:nvPr>
            <p:ph idx="1"/>
          </p:nvPr>
        </p:nvSpPr>
        <p:spPr>
          <a:xfrm>
            <a:off x="3331337" y="2057400"/>
            <a:ext cx="5019796" cy="4038600"/>
          </a:xfrm>
        </p:spPr>
        <p:txBody>
          <a:bodyPr>
            <a:normAutofit/>
          </a:bodyPr>
          <a:lstStyle/>
          <a:p>
            <a:r>
              <a:rPr lang="en-GB" sz="1700">
                <a:latin typeface="Calibri" panose="020F0502020204030204" pitchFamily="34" charset="0"/>
                <a:cs typeface="Calibri" panose="020F0502020204030204" pitchFamily="34" charset="0"/>
              </a:rPr>
              <a:t>Bio-Informatica</a:t>
            </a:r>
          </a:p>
          <a:p>
            <a:r>
              <a:rPr lang="en-GB" sz="1700">
                <a:latin typeface="Calibri" panose="020F0502020204030204" pitchFamily="34" charset="0"/>
                <a:cs typeface="Calibri" panose="020F0502020204030204" pitchFamily="34" charset="0"/>
              </a:rPr>
              <a:t>Biologie en Medisch Laboratoriumonderzoek</a:t>
            </a:r>
          </a:p>
          <a:p>
            <a:r>
              <a:rPr lang="en-GB" sz="1700">
                <a:latin typeface="Calibri" panose="020F0502020204030204" pitchFamily="34" charset="0"/>
                <a:cs typeface="Calibri" panose="020F0502020204030204" pitchFamily="34" charset="0"/>
              </a:rPr>
              <a:t>Life Sciences</a:t>
            </a:r>
          </a:p>
          <a:p>
            <a:r>
              <a:rPr lang="en-GB" sz="1700">
                <a:latin typeface="Calibri" panose="020F0502020204030204" pitchFamily="34" charset="0"/>
                <a:cs typeface="Calibri" panose="020F0502020204030204" pitchFamily="34" charset="0"/>
              </a:rPr>
              <a:t>Chemie/Chemistry</a:t>
            </a:r>
          </a:p>
          <a:p>
            <a:pPr>
              <a:buFont typeface="Arial" panose="020B0604020202020204" pitchFamily="34" charset="0"/>
              <a:buChar char="•"/>
            </a:pPr>
            <a:r>
              <a:rPr lang="nl-NL" sz="1700" b="0" i="0">
                <a:effectLst/>
                <a:latin typeface="Calibri" panose="020F0502020204030204" pitchFamily="34" charset="0"/>
                <a:cs typeface="Calibri" panose="020F0502020204030204" pitchFamily="34" charset="0"/>
              </a:rPr>
              <a:t>Biotechnologie</a:t>
            </a:r>
          </a:p>
          <a:p>
            <a:pPr>
              <a:buFont typeface="Arial" panose="020B0604020202020204" pitchFamily="34" charset="0"/>
              <a:buChar char="•"/>
            </a:pPr>
            <a:r>
              <a:rPr lang="nl-NL" sz="1700" b="0" i="0">
                <a:effectLst/>
                <a:latin typeface="Calibri" panose="020F0502020204030204" pitchFamily="34" charset="0"/>
                <a:cs typeface="Calibri" panose="020F0502020204030204" pitchFamily="34" charset="0"/>
              </a:rPr>
              <a:t>Verpleegkunde</a:t>
            </a:r>
          </a:p>
          <a:p>
            <a:pPr>
              <a:buFont typeface="Arial" panose="020B0604020202020204" pitchFamily="34" charset="0"/>
              <a:buChar char="•"/>
            </a:pPr>
            <a:r>
              <a:rPr lang="nl-NL" sz="1700" b="0" i="0">
                <a:effectLst/>
                <a:latin typeface="Calibri" panose="020F0502020204030204" pitchFamily="34" charset="0"/>
                <a:cs typeface="Calibri" panose="020F0502020204030204" pitchFamily="34" charset="0"/>
              </a:rPr>
              <a:t>Verloskunde</a:t>
            </a:r>
          </a:p>
          <a:p>
            <a:pPr>
              <a:buFont typeface="Arial" panose="020B0604020202020204" pitchFamily="34" charset="0"/>
              <a:buChar char="•"/>
            </a:pPr>
            <a:r>
              <a:rPr lang="nl-NL" sz="1700" b="0" i="0">
                <a:effectLst/>
                <a:latin typeface="Calibri" panose="020F0502020204030204" pitchFamily="34" charset="0"/>
                <a:cs typeface="Calibri" panose="020F0502020204030204" pitchFamily="34" charset="0"/>
              </a:rPr>
              <a:t>Fysiotherapie</a:t>
            </a:r>
          </a:p>
          <a:p>
            <a:pPr>
              <a:buFont typeface="Arial" panose="020B0604020202020204" pitchFamily="34" charset="0"/>
              <a:buChar char="•"/>
            </a:pPr>
            <a:r>
              <a:rPr lang="nl-NL" sz="1700" b="0" i="0">
                <a:effectLst/>
                <a:latin typeface="Calibri" panose="020F0502020204030204" pitchFamily="34" charset="0"/>
                <a:cs typeface="Calibri" panose="020F0502020204030204" pitchFamily="34" charset="0"/>
              </a:rPr>
              <a:t>Mondzorgkunde</a:t>
            </a:r>
          </a:p>
          <a:p>
            <a:pPr>
              <a:buFont typeface="Arial" panose="020B0604020202020204" pitchFamily="34" charset="0"/>
              <a:buChar char="•"/>
            </a:pPr>
            <a:r>
              <a:rPr lang="nl-NL" sz="1700" b="0" i="0">
                <a:effectLst/>
                <a:latin typeface="Calibri" panose="020F0502020204030204" pitchFamily="34" charset="0"/>
                <a:cs typeface="Calibri" panose="020F0502020204030204" pitchFamily="34" charset="0"/>
              </a:rPr>
              <a:t>Sportkunde</a:t>
            </a:r>
          </a:p>
          <a:p>
            <a:pPr>
              <a:buFont typeface="Arial" panose="020B0604020202020204" pitchFamily="34" charset="0"/>
              <a:buChar char="•"/>
            </a:pPr>
            <a:r>
              <a:rPr lang="en-GB" sz="1700"/>
              <a:t>Kunstopleidingen</a:t>
            </a:r>
          </a:p>
          <a:p>
            <a:pPr>
              <a:buFont typeface="Arial" panose="020B0604020202020204" pitchFamily="34" charset="0"/>
              <a:buChar char="•"/>
            </a:pPr>
            <a:endParaRPr lang="nl-NL" sz="1700" b="0" i="0">
              <a:effectLst/>
              <a:latin typeface="Calibri" panose="020F0502020204030204" pitchFamily="34" charset="0"/>
              <a:cs typeface="Calibri" panose="020F0502020204030204" pitchFamily="34" charset="0"/>
            </a:endParaRPr>
          </a:p>
          <a:p>
            <a:endParaRPr lang="en-GB" sz="1700"/>
          </a:p>
          <a:p>
            <a:endParaRPr lang="nl-NL" sz="1700"/>
          </a:p>
        </p:txBody>
      </p:sp>
    </p:spTree>
    <p:extLst>
      <p:ext uri="{BB962C8B-B14F-4D97-AF65-F5344CB8AC3E}">
        <p14:creationId xmlns:p14="http://schemas.microsoft.com/office/powerpoint/2010/main" val="2712234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867BA1DF-97E4-6673-343D-4AEE5370FB2B}"/>
            </a:ext>
          </a:extLst>
        </p:cNvPr>
        <p:cNvGrpSpPr/>
        <p:nvPr/>
      </p:nvGrpSpPr>
      <p:grpSpPr>
        <a:xfrm>
          <a:off x="0" y="0"/>
          <a:ext cx="0" cy="0"/>
          <a:chOff x="0" y="0"/>
          <a:chExt cx="0" cy="0"/>
        </a:xfrm>
      </p:grpSpPr>
      <p:graphicFrame>
        <p:nvGraphicFramePr>
          <p:cNvPr id="2" name="Tabel 1">
            <a:extLst>
              <a:ext uri="{FF2B5EF4-FFF2-40B4-BE49-F238E27FC236}">
                <a16:creationId xmlns:a16="http://schemas.microsoft.com/office/drawing/2014/main" id="{16479118-AE6B-4D8C-F469-EED97AB169B4}"/>
              </a:ext>
            </a:extLst>
          </p:cNvPr>
          <p:cNvGraphicFramePr>
            <a:graphicFrameLocks noGrp="1"/>
          </p:cNvGraphicFramePr>
          <p:nvPr>
            <p:extLst>
              <p:ext uri="{D42A27DB-BD31-4B8C-83A1-F6EECF244321}">
                <p14:modId xmlns:p14="http://schemas.microsoft.com/office/powerpoint/2010/main" val="2423660398"/>
              </p:ext>
            </p:extLst>
          </p:nvPr>
        </p:nvGraphicFramePr>
        <p:xfrm>
          <a:off x="400100" y="620688"/>
          <a:ext cx="8310883" cy="5947425"/>
        </p:xfrm>
        <a:graphic>
          <a:graphicData uri="http://schemas.openxmlformats.org/drawingml/2006/table">
            <a:tbl>
              <a:tblPr firstRow="1" firstCol="1" bandRow="1">
                <a:tableStyleId>{5C22544A-7EE6-4342-B048-85BDC9FD1C3A}</a:tableStyleId>
              </a:tblPr>
              <a:tblGrid>
                <a:gridCol w="1727045">
                  <a:extLst>
                    <a:ext uri="{9D8B030D-6E8A-4147-A177-3AD203B41FA5}">
                      <a16:colId xmlns:a16="http://schemas.microsoft.com/office/drawing/2014/main" val="2101986917"/>
                    </a:ext>
                  </a:extLst>
                </a:gridCol>
                <a:gridCol w="2236308">
                  <a:extLst>
                    <a:ext uri="{9D8B030D-6E8A-4147-A177-3AD203B41FA5}">
                      <a16:colId xmlns:a16="http://schemas.microsoft.com/office/drawing/2014/main" val="2897446678"/>
                    </a:ext>
                  </a:extLst>
                </a:gridCol>
                <a:gridCol w="2173765">
                  <a:extLst>
                    <a:ext uri="{9D8B030D-6E8A-4147-A177-3AD203B41FA5}">
                      <a16:colId xmlns:a16="http://schemas.microsoft.com/office/drawing/2014/main" val="2536142760"/>
                    </a:ext>
                  </a:extLst>
                </a:gridCol>
                <a:gridCol w="2173765">
                  <a:extLst>
                    <a:ext uri="{9D8B030D-6E8A-4147-A177-3AD203B41FA5}">
                      <a16:colId xmlns:a16="http://schemas.microsoft.com/office/drawing/2014/main" val="3522009948"/>
                    </a:ext>
                  </a:extLst>
                </a:gridCol>
              </a:tblGrid>
              <a:tr h="221917">
                <a:tc>
                  <a:txBody>
                    <a:bodyPr/>
                    <a:lstStyle/>
                    <a:p>
                      <a:pPr algn="ctr">
                        <a:lnSpc>
                          <a:spcPct val="107000"/>
                        </a:lnSpc>
                        <a:spcAft>
                          <a:spcPts val="800"/>
                        </a:spcAft>
                      </a:pPr>
                      <a:r>
                        <a:rPr lang="en-GB" sz="1200" b="1" kern="100" cap="none" spc="0" dirty="0">
                          <a:solidFill>
                            <a:schemeClr val="tx1"/>
                          </a:solidFill>
                          <a:effectLst/>
                        </a:rPr>
                        <a:t>HAVO</a:t>
                      </a:r>
                      <a:endParaRPr lang="nl-NL" sz="1200" b="1"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25368" marR="25368" marT="25413" marB="25413"/>
                </a:tc>
                <a:tc>
                  <a:txBody>
                    <a:bodyPr/>
                    <a:lstStyle/>
                    <a:p>
                      <a:pPr>
                        <a:lnSpc>
                          <a:spcPct val="107000"/>
                        </a:lnSpc>
                        <a:spcAft>
                          <a:spcPts val="800"/>
                        </a:spcAft>
                      </a:pPr>
                      <a:r>
                        <a:rPr lang="en-GB" sz="1200" b="1" kern="100" cap="none" spc="0">
                          <a:solidFill>
                            <a:schemeClr val="tx1"/>
                          </a:solidFill>
                          <a:effectLst/>
                        </a:rPr>
                        <a:t>Cultuur &amp; Maatschappij</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25368" marR="25368" marT="25413" marB="25413"/>
                </a:tc>
                <a:tc>
                  <a:txBody>
                    <a:bodyPr/>
                    <a:lstStyle/>
                    <a:p>
                      <a:pPr>
                        <a:lnSpc>
                          <a:spcPct val="107000"/>
                        </a:lnSpc>
                        <a:spcAft>
                          <a:spcPts val="800"/>
                        </a:spcAft>
                      </a:pPr>
                      <a:r>
                        <a:rPr lang="en-GB" sz="1200" b="1" kern="100" cap="none" spc="0" dirty="0" err="1">
                          <a:solidFill>
                            <a:schemeClr val="tx1"/>
                          </a:solidFill>
                          <a:effectLst/>
                        </a:rPr>
                        <a:t>Economie</a:t>
                      </a:r>
                      <a:r>
                        <a:rPr lang="en-GB" sz="1200" b="1" kern="100" cap="none" spc="0" dirty="0">
                          <a:solidFill>
                            <a:schemeClr val="tx1"/>
                          </a:solidFill>
                          <a:effectLst/>
                        </a:rPr>
                        <a:t> &amp; Maatschappij</a:t>
                      </a:r>
                      <a:endParaRPr lang="nl-NL" sz="1200" b="1"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25368" marR="25368" marT="25413" marB="25413"/>
                </a:tc>
                <a:tc>
                  <a:txBody>
                    <a:bodyPr/>
                    <a:lstStyle/>
                    <a:p>
                      <a:pPr>
                        <a:lnSpc>
                          <a:spcPct val="107000"/>
                        </a:lnSpc>
                        <a:spcAft>
                          <a:spcPts val="800"/>
                        </a:spcAft>
                      </a:pPr>
                      <a:r>
                        <a:rPr lang="en-GB" sz="1200" b="1" kern="100" cap="none" spc="0" dirty="0" err="1">
                          <a:solidFill>
                            <a:schemeClr val="tx1"/>
                          </a:solidFill>
                          <a:effectLst/>
                        </a:rPr>
                        <a:t>Natuur</a:t>
                      </a:r>
                      <a:r>
                        <a:rPr lang="en-GB" sz="1200" b="1" kern="100" cap="none" spc="0" dirty="0">
                          <a:solidFill>
                            <a:schemeClr val="tx1"/>
                          </a:solidFill>
                          <a:effectLst/>
                        </a:rPr>
                        <a:t> &amp; </a:t>
                      </a:r>
                      <a:r>
                        <a:rPr lang="en-GB" sz="1200" b="1" kern="100" cap="none" spc="0" dirty="0" err="1">
                          <a:solidFill>
                            <a:schemeClr val="tx1"/>
                          </a:solidFill>
                          <a:effectLst/>
                        </a:rPr>
                        <a:t>Gezondheid</a:t>
                      </a:r>
                      <a:endParaRPr lang="nl-NL" sz="1200" b="1"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25368" marR="25368" marT="25413" marB="25413"/>
                </a:tc>
                <a:extLst>
                  <a:ext uri="{0D108BD9-81ED-4DB2-BD59-A6C34878D82A}">
                    <a16:rowId xmlns:a16="http://schemas.microsoft.com/office/drawing/2014/main" val="2011034173"/>
                  </a:ext>
                </a:extLst>
              </a:tr>
              <a:tr h="221917">
                <a:tc>
                  <a:txBody>
                    <a:bodyPr/>
                    <a:lstStyle/>
                    <a:p>
                      <a:pPr>
                        <a:lnSpc>
                          <a:spcPct val="107000"/>
                        </a:lnSpc>
                        <a:spcAft>
                          <a:spcPts val="800"/>
                        </a:spcAft>
                      </a:pPr>
                      <a:r>
                        <a:rPr lang="en-GB" sz="1200" b="1" kern="100" cap="none" spc="0">
                          <a:solidFill>
                            <a:schemeClr val="tx1"/>
                          </a:solidFill>
                          <a:effectLst/>
                        </a:rPr>
                        <a:t>Gemeenschappelijke deel</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Nederlands</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Nederlands</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dirty="0" err="1">
                          <a:solidFill>
                            <a:schemeClr val="tx1"/>
                          </a:solidFill>
                          <a:effectLst/>
                        </a:rPr>
                        <a:t>Nederlands</a:t>
                      </a:r>
                      <a:endParaRPr lang="nl-NL" sz="1200"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2219826484"/>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dirty="0">
                          <a:solidFill>
                            <a:schemeClr val="tx1"/>
                          </a:solidFill>
                          <a:effectLst/>
                        </a:rPr>
                        <a:t>Engels</a:t>
                      </a:r>
                      <a:endParaRPr lang="nl-NL" sz="1200"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Engels</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Engels</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3682972760"/>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Coach / LOB / Mentoruur</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Coach / LOB / Mentoruur</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Coach / LOB / Mentoruur</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4019606290"/>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Maatschappijleer</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Maatschappijleer</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Maatschappijleer</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326061137"/>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Culturele en kunstzinnige vorming</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Culturele en kunstzinnige vorming</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Culturele en kunstzinnige vorming</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2987205952"/>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dirty="0" err="1">
                          <a:solidFill>
                            <a:schemeClr val="tx1"/>
                          </a:solidFill>
                          <a:effectLst/>
                        </a:rPr>
                        <a:t>Lichamelijke</a:t>
                      </a:r>
                      <a:r>
                        <a:rPr lang="en-GB" sz="1200" kern="100" cap="none" spc="0" dirty="0">
                          <a:solidFill>
                            <a:schemeClr val="tx1"/>
                          </a:solidFill>
                          <a:effectLst/>
                        </a:rPr>
                        <a:t> </a:t>
                      </a:r>
                      <a:r>
                        <a:rPr lang="en-GB" sz="1200" kern="100" cap="none" spc="0" dirty="0" err="1">
                          <a:solidFill>
                            <a:schemeClr val="tx1"/>
                          </a:solidFill>
                          <a:effectLst/>
                        </a:rPr>
                        <a:t>opvoeding</a:t>
                      </a:r>
                      <a:endParaRPr lang="nl-NL" sz="1200"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Lichamelijke opvoeding</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Lichamelijke opvoeding</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2675055954"/>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Rekenen (als geen wiskunde)</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1601594187"/>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1392953423"/>
                  </a:ext>
                </a:extLst>
              </a:tr>
              <a:tr h="221917">
                <a:tc>
                  <a:txBody>
                    <a:bodyPr/>
                    <a:lstStyle/>
                    <a:p>
                      <a:pPr>
                        <a:lnSpc>
                          <a:spcPct val="107000"/>
                        </a:lnSpc>
                        <a:spcAft>
                          <a:spcPts val="800"/>
                        </a:spcAft>
                      </a:pPr>
                      <a:r>
                        <a:rPr lang="en-GB" sz="1200" b="1" kern="100" cap="none" spc="0">
                          <a:solidFill>
                            <a:schemeClr val="tx1"/>
                          </a:solidFill>
                          <a:effectLst/>
                        </a:rPr>
                        <a:t>Verplichte profielvakken</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Geschiedenis</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Geschiedenis</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Biologie</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2319991432"/>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Frans of Duits</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Wiskunde A of B</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Wiskunde A of B</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2310897141"/>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dirty="0" err="1">
                          <a:solidFill>
                            <a:schemeClr val="tx1"/>
                          </a:solidFill>
                          <a:effectLst/>
                        </a:rPr>
                        <a:t>Economie</a:t>
                      </a:r>
                      <a:endParaRPr lang="nl-NL" sz="1200"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Scheikunde</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1328489950"/>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1812413730"/>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3491978008"/>
                  </a:ext>
                </a:extLst>
              </a:tr>
              <a:tr h="221917">
                <a:tc>
                  <a:txBody>
                    <a:bodyPr/>
                    <a:lstStyle/>
                    <a:p>
                      <a:pPr>
                        <a:lnSpc>
                          <a:spcPct val="107000"/>
                        </a:lnSpc>
                        <a:spcAft>
                          <a:spcPts val="800"/>
                        </a:spcAft>
                      </a:pPr>
                      <a:r>
                        <a:rPr lang="en-GB" sz="1200" b="1" kern="100" cap="none" spc="0">
                          <a:solidFill>
                            <a:schemeClr val="tx1"/>
                          </a:solidFill>
                          <a:effectLst/>
                        </a:rPr>
                        <a:t>Profielkeuze vakken</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Maatschappijwetenschappen*</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Maatschappijwetenschappen</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Natuur Leven Technologie</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2431736565"/>
                  </a:ext>
                </a:extLst>
              </a:tr>
              <a:tr h="221917">
                <a:tc>
                  <a:txBody>
                    <a:bodyPr/>
                    <a:lstStyle/>
                    <a:p>
                      <a:pPr>
                        <a:lnSpc>
                          <a:spcPct val="107000"/>
                        </a:lnSpc>
                        <a:spcAft>
                          <a:spcPts val="800"/>
                        </a:spcAft>
                      </a:pPr>
                      <a:r>
                        <a:rPr kumimoji="0" lang="en-US" altLang="nl-NL" sz="800" b="0" i="0" u="none" strike="noStrike" kern="1200" cap="none" spc="0" normalizeH="0" baseline="0" noProof="0" dirty="0">
                          <a:ln>
                            <a:noFill/>
                          </a:ln>
                          <a:solidFill>
                            <a:schemeClr val="tx1"/>
                          </a:solidFill>
                          <a:effectLst/>
                          <a:uLnTx/>
                          <a:uFillTx/>
                          <a:latin typeface="+mn-lt"/>
                          <a:ea typeface="+mn-ea"/>
                          <a:cs typeface="+mn-cs"/>
                        </a:rPr>
                        <a:t>* </a:t>
                      </a:r>
                      <a:r>
                        <a:rPr kumimoji="0" lang="en-US" altLang="nl-NL" sz="800" b="0" i="0" u="none" strike="noStrike" kern="1200" cap="none" spc="0" normalizeH="0" baseline="0" noProof="0" dirty="0" err="1">
                          <a:ln>
                            <a:noFill/>
                          </a:ln>
                          <a:solidFill>
                            <a:schemeClr val="tx1"/>
                          </a:solidFill>
                          <a:effectLst/>
                          <a:uLnTx/>
                          <a:uFillTx/>
                          <a:latin typeface="+mn-lt"/>
                          <a:ea typeface="+mn-ea"/>
                          <a:cs typeface="+mn-cs"/>
                        </a:rPr>
                        <a:t>verplicht</a:t>
                      </a:r>
                      <a:r>
                        <a:rPr kumimoji="0" lang="en-US" altLang="nl-NL" sz="800" b="0" i="0" u="none" strike="noStrike" kern="1200" cap="none" spc="0" normalizeH="0" baseline="0" noProof="0" dirty="0">
                          <a:ln>
                            <a:noFill/>
                          </a:ln>
                          <a:solidFill>
                            <a:schemeClr val="tx1"/>
                          </a:solidFill>
                          <a:effectLst/>
                          <a:uLnTx/>
                          <a:uFillTx/>
                          <a:latin typeface="+mn-lt"/>
                          <a:ea typeface="+mn-ea"/>
                          <a:cs typeface="+mn-cs"/>
                        </a:rPr>
                        <a:t> twee </a:t>
                      </a:r>
                      <a:r>
                        <a:rPr kumimoji="0" lang="en-US" altLang="nl-NL" sz="800" b="0" i="0" u="none" strike="noStrike" kern="1200" cap="none" spc="0" normalizeH="0" baseline="0" noProof="0" dirty="0" err="1">
                          <a:ln>
                            <a:noFill/>
                          </a:ln>
                          <a:solidFill>
                            <a:schemeClr val="tx1"/>
                          </a:solidFill>
                          <a:effectLst/>
                          <a:uLnTx/>
                          <a:uFillTx/>
                          <a:latin typeface="+mn-lt"/>
                          <a:ea typeface="+mn-ea"/>
                          <a:cs typeface="+mn-cs"/>
                        </a:rPr>
                        <a:t>kiezen</a:t>
                      </a:r>
                      <a:r>
                        <a:rPr kumimoji="0" lang="en-US" altLang="nl-NL" sz="800" b="0" i="0" u="none" strike="noStrike" kern="1200" cap="none" spc="0" normalizeH="0" baseline="0" noProof="0" dirty="0">
                          <a:ln>
                            <a:noFill/>
                          </a:ln>
                          <a:solidFill>
                            <a:schemeClr val="tx1"/>
                          </a:solidFill>
                          <a:effectLst/>
                          <a:uLnTx/>
                          <a:uFillTx/>
                          <a:latin typeface="+mn-lt"/>
                          <a:ea typeface="+mn-ea"/>
                          <a:cs typeface="+mn-cs"/>
                        </a:rPr>
                        <a:t> </a:t>
                      </a:r>
                      <a:r>
                        <a:rPr kumimoji="0" lang="en-US" altLang="nl-NL" sz="800" b="0" i="0" u="none" strike="noStrike" kern="1200" cap="none" spc="0" normalizeH="0" baseline="0" noProof="0" dirty="0" err="1">
                          <a:ln>
                            <a:noFill/>
                          </a:ln>
                          <a:solidFill>
                            <a:schemeClr val="tx1"/>
                          </a:solidFill>
                          <a:effectLst/>
                          <a:uLnTx/>
                          <a:uFillTx/>
                          <a:latin typeface="+mn-lt"/>
                          <a:ea typeface="+mn-ea"/>
                          <a:cs typeface="+mn-cs"/>
                        </a:rPr>
                        <a:t>bij</a:t>
                      </a:r>
                      <a:r>
                        <a:rPr kumimoji="0" lang="en-US" altLang="nl-NL" sz="800" b="0" i="0" u="none" strike="noStrike" kern="1200" cap="none" spc="0" normalizeH="0" baseline="0" noProof="0" dirty="0">
                          <a:ln>
                            <a:noFill/>
                          </a:ln>
                          <a:solidFill>
                            <a:schemeClr val="tx1"/>
                          </a:solidFill>
                          <a:effectLst/>
                          <a:uLnTx/>
                          <a:uFillTx/>
                          <a:latin typeface="+mn-lt"/>
                          <a:ea typeface="+mn-ea"/>
                          <a:cs typeface="+mn-cs"/>
                        </a:rPr>
                        <a:t> C&amp;M</a:t>
                      </a:r>
                      <a:endParaRPr lang="nl-NL" sz="800" b="1"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Kunstvak*</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Frans of Duits</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915932728"/>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2581869548"/>
                  </a:ext>
                </a:extLst>
              </a:tr>
              <a:tr h="221917">
                <a:tc>
                  <a:txBody>
                    <a:bodyPr/>
                    <a:lstStyle/>
                    <a:p>
                      <a:pPr>
                        <a:lnSpc>
                          <a:spcPct val="107000"/>
                        </a:lnSpc>
                        <a:spcAft>
                          <a:spcPts val="800"/>
                        </a:spcAft>
                      </a:pPr>
                      <a:r>
                        <a:rPr lang="en-GB" sz="1200" b="1" kern="100" cap="none" spc="0">
                          <a:solidFill>
                            <a:schemeClr val="tx1"/>
                          </a:solidFill>
                          <a:effectLst/>
                        </a:rPr>
                        <a:t>Vrije deel</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Economie</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Kunstvak</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Kunstvak</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1751645604"/>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Wiskunde A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452315345"/>
                  </a:ext>
                </a:extLst>
              </a:tr>
              <a:tr h="221917">
                <a:tc>
                  <a:txBody>
                    <a:bodyPr/>
                    <a:lstStyle/>
                    <a:p>
                      <a:pPr>
                        <a:lnSpc>
                          <a:spcPct val="107000"/>
                        </a:lnSpc>
                        <a:spcAft>
                          <a:spcPts val="800"/>
                        </a:spcAft>
                      </a:pPr>
                      <a:r>
                        <a:rPr lang="en-GB" sz="1200" b="1" kern="100" cap="none" spc="0" dirty="0">
                          <a:solidFill>
                            <a:schemeClr val="tx1"/>
                          </a:solidFill>
                          <a:effectLst/>
                        </a:rPr>
                        <a:t> </a:t>
                      </a:r>
                      <a:endParaRPr lang="nl-NL" sz="1200" b="1"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dirty="0">
                          <a:solidFill>
                            <a:schemeClr val="tx1"/>
                          </a:solidFill>
                          <a:effectLst/>
                        </a:rPr>
                        <a:t>Tweede </a:t>
                      </a:r>
                      <a:r>
                        <a:rPr lang="en-GB" sz="1200" kern="100" cap="none" spc="0" dirty="0" err="1">
                          <a:solidFill>
                            <a:schemeClr val="tx1"/>
                          </a:solidFill>
                          <a:effectLst/>
                        </a:rPr>
                        <a:t>kunstvak</a:t>
                      </a:r>
                      <a:r>
                        <a:rPr lang="en-GB" sz="1200" kern="100" cap="none" spc="0" dirty="0">
                          <a:solidFill>
                            <a:schemeClr val="tx1"/>
                          </a:solidFill>
                          <a:effectLst/>
                        </a:rPr>
                        <a:t> **</a:t>
                      </a:r>
                      <a:endParaRPr lang="nl-NL" sz="1200"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2370957117"/>
                  </a:ext>
                </a:extLst>
              </a:tr>
              <a:tr h="221917">
                <a:tc>
                  <a:txBody>
                    <a:bodyPr/>
                    <a:lstStyle/>
                    <a:p>
                      <a:pPr>
                        <a:lnSpc>
                          <a:spcPct val="107000"/>
                        </a:lnSpc>
                        <a:spcAft>
                          <a:spcPts val="800"/>
                        </a:spcAft>
                      </a:pPr>
                      <a:r>
                        <a:rPr lang="en-GB" sz="1200" b="1" kern="100" cap="none" spc="0" dirty="0">
                          <a:solidFill>
                            <a:schemeClr val="tx1"/>
                          </a:solidFill>
                          <a:effectLst/>
                        </a:rPr>
                        <a:t> </a:t>
                      </a:r>
                      <a:endParaRPr lang="nl-NL" sz="1200" b="1"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gridSpan="3">
                  <a:txBody>
                    <a:bodyPr/>
                    <a:lstStyle/>
                    <a:p>
                      <a:pPr>
                        <a:lnSpc>
                          <a:spcPct val="107000"/>
                        </a:lnSpc>
                        <a:spcAft>
                          <a:spcPts val="800"/>
                        </a:spcAft>
                      </a:pPr>
                      <a:r>
                        <a:rPr lang="en-GB" sz="800"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nl-NL" sz="800"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bij twee kunstvakken moet beeldend én een podium vak gekozen </a:t>
                      </a:r>
                      <a:r>
                        <a:rPr kumimoji="0" lang="en-US" altLang="nl-NL" sz="800" b="0" i="0" u="none" strike="noStrike" kern="1200" cap="none" spc="0" normalizeH="0" baseline="0" noProof="0" dirty="0" err="1">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worden</a:t>
                      </a:r>
                      <a:r>
                        <a:rPr kumimoji="0" lang="en-US" altLang="nl-NL" sz="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45 </a:t>
                      </a:r>
                      <a:r>
                        <a:rPr kumimoji="0" lang="en-US" altLang="nl-NL" sz="800" b="0" i="0" u="none" strike="noStrike" kern="1200" cap="none" spc="0" normalizeH="0" baseline="0" noProof="0" dirty="0" err="1">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uur</a:t>
                      </a:r>
                      <a:r>
                        <a:rPr kumimoji="0" lang="en-US" altLang="nl-NL" sz="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KUA 2</a:t>
                      </a:r>
                      <a:r>
                        <a:rPr kumimoji="0" lang="en-US" altLang="nl-NL" sz="800" b="0" i="0" u="none" strike="noStrike" kern="1200" cap="none" spc="0" normalizeH="0" baseline="3000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e</a:t>
                      </a:r>
                      <a:r>
                        <a:rPr kumimoji="0" lang="en-US" altLang="nl-NL" sz="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KV </a:t>
                      </a:r>
                      <a:r>
                        <a:rPr kumimoji="0" lang="en-US" altLang="nl-NL" sz="800" b="0" i="0" u="none" strike="noStrike" kern="1200" cap="none" spc="0" normalizeH="0" baseline="0" noProof="0" dirty="0" err="1">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en</a:t>
                      </a:r>
                      <a:r>
                        <a:rPr kumimoji="0" lang="en-US" altLang="nl-NL" sz="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75 </a:t>
                      </a:r>
                      <a:r>
                        <a:rPr kumimoji="0" lang="en-US" altLang="nl-NL" sz="800" b="0" i="0" u="none" strike="noStrike" kern="1200" cap="none" spc="0" normalizeH="0" baseline="0" noProof="0" dirty="0" err="1">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uur</a:t>
                      </a:r>
                      <a:r>
                        <a:rPr kumimoji="0" lang="en-US" altLang="nl-NL" sz="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altLang="nl-NL" sz="800" b="0" i="0" u="none" strike="noStrike" kern="1200" cap="none" spc="0" normalizeH="0" baseline="0" noProof="0" dirty="0" err="1">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praktisch</a:t>
                      </a:r>
                      <a:r>
                        <a:rPr kumimoji="0" lang="en-US" altLang="nl-NL" sz="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project </a:t>
                      </a:r>
                      <a:r>
                        <a:rPr kumimoji="0" lang="en-US" altLang="nl-NL" sz="800" b="0" i="0" u="none" strike="noStrike" kern="1200" cap="none" spc="0" normalizeH="0" baseline="0" noProof="0" dirty="0" err="1">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buiten</a:t>
                      </a:r>
                      <a:r>
                        <a:rPr kumimoji="0" lang="en-US" altLang="nl-NL" sz="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school.</a:t>
                      </a:r>
                      <a:endParaRPr lang="nl-NL" sz="800"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hMerge="1">
                  <a:txBody>
                    <a:bodyPr/>
                    <a:lstStyle/>
                    <a:p>
                      <a:endParaRPr/>
                    </a:p>
                  </a:txBody>
                  <a:tcPr marL="7816" marR="7816" marT="25413" marB="25413"/>
                </a:tc>
                <a:tc hMerge="1">
                  <a:txBody>
                    <a:bodyPr/>
                    <a:lstStyle/>
                    <a:p>
                      <a:endParaRPr dirty="0"/>
                    </a:p>
                  </a:txBody>
                  <a:tcPr marL="7816" marR="7816" marT="25413" marB="25413"/>
                </a:tc>
                <a:extLst>
                  <a:ext uri="{0D108BD9-81ED-4DB2-BD59-A6C34878D82A}">
                    <a16:rowId xmlns:a16="http://schemas.microsoft.com/office/drawing/2014/main" val="2560421189"/>
                  </a:ext>
                </a:extLst>
              </a:tr>
              <a:tr h="221917">
                <a:tc>
                  <a:txBody>
                    <a:bodyPr/>
                    <a:lstStyle/>
                    <a:p>
                      <a:pPr>
                        <a:lnSpc>
                          <a:spcPct val="107000"/>
                        </a:lnSpc>
                        <a:spcAft>
                          <a:spcPts val="800"/>
                        </a:spcAft>
                      </a:pPr>
                      <a:r>
                        <a:rPr lang="en-GB" sz="1200" b="1" kern="100" cap="none" spc="0">
                          <a:solidFill>
                            <a:schemeClr val="tx1"/>
                          </a:solidFill>
                          <a:effectLst/>
                        </a:rPr>
                        <a:t>Extra vak (eventueel)</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Economie</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Maatschappijwetenschappen</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Frans of Duits</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425882109"/>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Wiskunde A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Biologie</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Economie</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1276293878"/>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Scheikunde</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Geschiedenis</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2128770892"/>
                  </a:ext>
                </a:extLst>
              </a:tr>
              <a:tr h="221917">
                <a:tc>
                  <a:txBody>
                    <a:bodyPr/>
                    <a:lstStyle/>
                    <a:p>
                      <a:pPr>
                        <a:lnSpc>
                          <a:spcPct val="107000"/>
                        </a:lnSpc>
                        <a:spcAft>
                          <a:spcPts val="800"/>
                        </a:spcAft>
                      </a:pPr>
                      <a:r>
                        <a:rPr lang="en-GB" sz="1200" b="1" kern="100" cap="none" spc="0">
                          <a:solidFill>
                            <a:schemeClr val="tx1"/>
                          </a:solidFill>
                          <a:effectLst/>
                        </a:rPr>
                        <a:t> </a:t>
                      </a:r>
                      <a:endParaRPr lang="nl-NL" sz="1200" b="1"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a:solidFill>
                            <a:schemeClr val="tx1"/>
                          </a:solidFill>
                          <a:effectLst/>
                        </a:rPr>
                        <a:t> </a:t>
                      </a:r>
                      <a:endParaRPr lang="nl-NL" sz="1200" kern="100" cap="none" spc="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tc>
                  <a:txBody>
                    <a:bodyPr/>
                    <a:lstStyle/>
                    <a:p>
                      <a:pPr>
                        <a:lnSpc>
                          <a:spcPct val="107000"/>
                        </a:lnSpc>
                        <a:spcAft>
                          <a:spcPts val="800"/>
                        </a:spcAft>
                      </a:pPr>
                      <a:r>
                        <a:rPr lang="en-GB" sz="1200" kern="100" cap="none" spc="0" dirty="0" err="1">
                          <a:solidFill>
                            <a:schemeClr val="tx1"/>
                          </a:solidFill>
                          <a:effectLst/>
                        </a:rPr>
                        <a:t>Maatschappijwetenschappen</a:t>
                      </a:r>
                      <a:endParaRPr lang="nl-NL" sz="1200" kern="100" cap="none" spc="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7816" marR="7816" marT="25413" marB="25413"/>
                </a:tc>
                <a:extLst>
                  <a:ext uri="{0D108BD9-81ED-4DB2-BD59-A6C34878D82A}">
                    <a16:rowId xmlns:a16="http://schemas.microsoft.com/office/drawing/2014/main" val="2195626593"/>
                  </a:ext>
                </a:extLst>
              </a:tr>
            </a:tbl>
          </a:graphicData>
        </a:graphic>
      </p:graphicFrame>
      <p:sp>
        <p:nvSpPr>
          <p:cNvPr id="4" name="Tekstvak 3">
            <a:extLst>
              <a:ext uri="{FF2B5EF4-FFF2-40B4-BE49-F238E27FC236}">
                <a16:creationId xmlns:a16="http://schemas.microsoft.com/office/drawing/2014/main" id="{D49BB2C1-48B5-0F8D-65A7-94A61CBDB22B}"/>
              </a:ext>
            </a:extLst>
          </p:cNvPr>
          <p:cNvSpPr txBox="1"/>
          <p:nvPr/>
        </p:nvSpPr>
        <p:spPr>
          <a:xfrm>
            <a:off x="3347864" y="188640"/>
            <a:ext cx="1981633" cy="461665"/>
          </a:xfrm>
          <a:prstGeom prst="rect">
            <a:avLst/>
          </a:prstGeom>
          <a:noFill/>
        </p:spPr>
        <p:txBody>
          <a:bodyPr wrap="none" rtlCol="0">
            <a:spAutoFit/>
          </a:bodyPr>
          <a:lstStyle/>
          <a:p>
            <a:r>
              <a:rPr lang="nl-NL" sz="2400" dirty="0"/>
              <a:t>Samenvatting</a:t>
            </a:r>
            <a:endParaRPr lang="nl-NL" dirty="0"/>
          </a:p>
        </p:txBody>
      </p:sp>
    </p:spTree>
    <p:extLst>
      <p:ext uri="{BB962C8B-B14F-4D97-AF65-F5344CB8AC3E}">
        <p14:creationId xmlns:p14="http://schemas.microsoft.com/office/powerpoint/2010/main" val="1976503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E487A7A-15F8-4EF6-BA1F-30C51E6EC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36EFDBF8-A3DC-4DA8-9F33-E9107E70E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355" y="243840"/>
            <a:ext cx="8793480" cy="6377939"/>
          </a:xfrm>
          <a:prstGeom prst="rect">
            <a:avLst/>
          </a:prstGeom>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14" name="Rectangle 13">
            <a:extLst>
              <a:ext uri="{FF2B5EF4-FFF2-40B4-BE49-F238E27FC236}">
                <a16:creationId xmlns:a16="http://schemas.microsoft.com/office/drawing/2014/main" id="{E5332A3D-96DF-4962-8D36-3CA071EED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181" y="4572001"/>
            <a:ext cx="8789844" cy="2052826"/>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le 1"/>
          <p:cNvSpPr>
            <a:spLocks noGrp="1"/>
          </p:cNvSpPr>
          <p:nvPr>
            <p:ph type="title"/>
          </p:nvPr>
        </p:nvSpPr>
        <p:spPr>
          <a:xfrm>
            <a:off x="857250" y="4824984"/>
            <a:ext cx="7406640" cy="1356360"/>
          </a:xfrm>
        </p:spPr>
        <p:txBody>
          <a:bodyPr>
            <a:normAutofit/>
          </a:bodyPr>
          <a:lstStyle/>
          <a:p>
            <a:pPr algn="ctr"/>
            <a:r>
              <a:rPr lang="nl-NL" sz="4300">
                <a:solidFill>
                  <a:srgbClr val="FFFFFF"/>
                </a:solidFill>
              </a:rPr>
              <a:t>extra vak in havo? </a:t>
            </a:r>
            <a:br>
              <a:rPr lang="nl-NL" sz="4300">
                <a:solidFill>
                  <a:srgbClr val="FFFFFF"/>
                </a:solidFill>
              </a:rPr>
            </a:br>
            <a:endParaRPr lang="nl-NL" sz="4300">
              <a:solidFill>
                <a:srgbClr val="FFFFFF"/>
              </a:solidFill>
            </a:endParaRPr>
          </a:p>
        </p:txBody>
      </p:sp>
      <p:graphicFrame>
        <p:nvGraphicFramePr>
          <p:cNvPr id="5" name="Content Placeholder 2">
            <a:extLst>
              <a:ext uri="{FF2B5EF4-FFF2-40B4-BE49-F238E27FC236}">
                <a16:creationId xmlns:a16="http://schemas.microsoft.com/office/drawing/2014/main" id="{C6397AC5-B697-E2ED-BDB0-828FC3AB1384}"/>
              </a:ext>
            </a:extLst>
          </p:cNvPr>
          <p:cNvGraphicFramePr>
            <a:graphicFrameLocks noGrp="1"/>
          </p:cNvGraphicFramePr>
          <p:nvPr>
            <p:ph idx="1"/>
            <p:extLst>
              <p:ext uri="{D42A27DB-BD31-4B8C-83A1-F6EECF244321}">
                <p14:modId xmlns:p14="http://schemas.microsoft.com/office/powerpoint/2010/main" val="3362672245"/>
              </p:ext>
            </p:extLst>
          </p:nvPr>
        </p:nvGraphicFramePr>
        <p:xfrm>
          <a:off x="532209" y="642938"/>
          <a:ext cx="8121253" cy="3538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86225" y="0"/>
            <a:ext cx="9144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0381" y="3681413"/>
            <a:ext cx="357266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4073" y="-8467"/>
            <a:ext cx="2255511"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6"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0547"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8" name="Isosceles Triangle 17">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215" y="3048000"/>
            <a:ext cx="2444751"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0"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8841"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2" name="Isosceles Triangle 21">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36715" y="3589867"/>
            <a:ext cx="136286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4" name="Freeform: Shape 23">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62215" y="-8467"/>
            <a:ext cx="6881785"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B96B6DB-1B8B-D9DC-6F9D-B7F3430EA412}"/>
              </a:ext>
            </a:extLst>
          </p:cNvPr>
          <p:cNvSpPr>
            <a:spLocks noGrp="1"/>
          </p:cNvSpPr>
          <p:nvPr>
            <p:ph type="ctrTitle"/>
          </p:nvPr>
        </p:nvSpPr>
        <p:spPr>
          <a:xfrm>
            <a:off x="3314352" y="1020871"/>
            <a:ext cx="5220569" cy="2849671"/>
          </a:xfrm>
        </p:spPr>
        <p:txBody>
          <a:bodyPr>
            <a:normAutofit/>
          </a:bodyPr>
          <a:lstStyle/>
          <a:p>
            <a:pPr algn="l"/>
            <a:r>
              <a:rPr lang="nl-NL" sz="5200">
                <a:solidFill>
                  <a:srgbClr val="FFFFFF"/>
                </a:solidFill>
              </a:rPr>
              <a:t>Rekenexamen havo</a:t>
            </a:r>
          </a:p>
        </p:txBody>
      </p:sp>
      <p:sp>
        <p:nvSpPr>
          <p:cNvPr id="3" name="Ondertitel 2">
            <a:extLst>
              <a:ext uri="{FF2B5EF4-FFF2-40B4-BE49-F238E27FC236}">
                <a16:creationId xmlns:a16="http://schemas.microsoft.com/office/drawing/2014/main" id="{3C99BA8C-D6AC-D4F5-9632-57149014ED79}"/>
              </a:ext>
            </a:extLst>
          </p:cNvPr>
          <p:cNvSpPr>
            <a:spLocks noGrp="1"/>
          </p:cNvSpPr>
          <p:nvPr>
            <p:ph type="subTitle" idx="1"/>
          </p:nvPr>
        </p:nvSpPr>
        <p:spPr>
          <a:xfrm>
            <a:off x="3342289" y="3962088"/>
            <a:ext cx="4652846" cy="1186108"/>
          </a:xfrm>
        </p:spPr>
        <p:txBody>
          <a:bodyPr>
            <a:normAutofit/>
          </a:bodyPr>
          <a:lstStyle/>
          <a:p>
            <a:pPr algn="l"/>
            <a:r>
              <a:rPr lang="nl-NL" dirty="0">
                <a:solidFill>
                  <a:srgbClr val="FFFFFF">
                    <a:alpha val="70000"/>
                  </a:srgbClr>
                </a:solidFill>
              </a:rPr>
              <a:t>Voor cohort 2025 - 2027 </a:t>
            </a:r>
          </a:p>
          <a:p>
            <a:pPr algn="l"/>
            <a:endParaRPr lang="nl-NL" dirty="0">
              <a:solidFill>
                <a:srgbClr val="FFFFFF">
                  <a:alpha val="70000"/>
                </a:srgbClr>
              </a:solidFill>
            </a:endParaRPr>
          </a:p>
        </p:txBody>
      </p:sp>
      <p:sp>
        <p:nvSpPr>
          <p:cNvPr id="26" name="Isosceles Triangle 25">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019339" y="3294792"/>
            <a:ext cx="220660" cy="13982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691467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65032" y="0"/>
            <a:ext cx="9144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599781" y="3681413"/>
            <a:ext cx="3572669"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93473" y="-8467"/>
            <a:ext cx="2255512"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09947"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6616" y="3048000"/>
            <a:ext cx="2444750"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8241"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4"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6115" y="3589867"/>
            <a:ext cx="1362870"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6"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11615" y="-8467"/>
            <a:ext cx="5332385"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D05D64EC-D102-6812-6323-C64D43179FEA}"/>
              </a:ext>
            </a:extLst>
          </p:cNvPr>
          <p:cNvSpPr>
            <a:spLocks noGrp="1"/>
          </p:cNvSpPr>
          <p:nvPr>
            <p:ph type="title"/>
          </p:nvPr>
        </p:nvSpPr>
        <p:spPr>
          <a:xfrm>
            <a:off x="508000" y="609599"/>
            <a:ext cx="2882531" cy="5545667"/>
          </a:xfrm>
        </p:spPr>
        <p:txBody>
          <a:bodyPr anchor="ctr">
            <a:normAutofit/>
          </a:bodyPr>
          <a:lstStyle/>
          <a:p>
            <a:r>
              <a:rPr lang="nl-NL" sz="3300">
                <a:solidFill>
                  <a:schemeClr val="tx1">
                    <a:lumMod val="85000"/>
                    <a:lumOff val="15000"/>
                  </a:schemeClr>
                </a:solidFill>
              </a:rPr>
              <a:t>Het rekenexamen in de 4 havo (3F)</a:t>
            </a:r>
          </a:p>
        </p:txBody>
      </p:sp>
      <p:sp>
        <p:nvSpPr>
          <p:cNvPr id="3" name="Tijdelijke aanduiding voor inhoud 2">
            <a:extLst>
              <a:ext uri="{FF2B5EF4-FFF2-40B4-BE49-F238E27FC236}">
                <a16:creationId xmlns:a16="http://schemas.microsoft.com/office/drawing/2014/main" id="{DB805213-C8B4-4A31-64A4-D108CA960A69}"/>
              </a:ext>
            </a:extLst>
          </p:cNvPr>
          <p:cNvSpPr>
            <a:spLocks noGrp="1"/>
          </p:cNvSpPr>
          <p:nvPr>
            <p:ph idx="1"/>
          </p:nvPr>
        </p:nvSpPr>
        <p:spPr>
          <a:xfrm>
            <a:off x="4587063" y="609600"/>
            <a:ext cx="4133472" cy="5545667"/>
          </a:xfrm>
        </p:spPr>
        <p:txBody>
          <a:bodyPr vert="horz" lIns="68580" tIns="34290" rIns="68580" bIns="34290" rtlCol="0" anchor="ctr">
            <a:normAutofit/>
          </a:bodyPr>
          <a:lstStyle/>
          <a:p>
            <a:pPr>
              <a:lnSpc>
                <a:spcPct val="90000"/>
              </a:lnSpc>
            </a:pPr>
            <a:r>
              <a:rPr lang="nl-NL" sz="1300" dirty="0">
                <a:solidFill>
                  <a:srgbClr val="FFFFFF"/>
                </a:solidFill>
                <a:latin typeface="+mj-lt"/>
              </a:rPr>
              <a:t>De leerlingen in 4 havo die geen wiskunde volgen, moeten rekenen volgen, een lesuur in de week. Aan het einde van het jaar is dit afgerond, in 5 havo krijgen ze geen rekenen meer.</a:t>
            </a:r>
            <a:br>
              <a:rPr lang="nl-NL" sz="1300" dirty="0">
                <a:solidFill>
                  <a:srgbClr val="FFFFFF"/>
                </a:solidFill>
                <a:latin typeface="+mj-lt"/>
              </a:rPr>
            </a:br>
            <a:endParaRPr lang="nl-NL" sz="1300" dirty="0">
              <a:solidFill>
                <a:srgbClr val="FFFFFF"/>
              </a:solidFill>
              <a:latin typeface="+mj-lt"/>
            </a:endParaRPr>
          </a:p>
          <a:p>
            <a:pPr>
              <a:lnSpc>
                <a:spcPct val="90000"/>
              </a:lnSpc>
            </a:pPr>
            <a:r>
              <a:rPr lang="nl-NL" sz="1300" dirty="0">
                <a:solidFill>
                  <a:srgbClr val="FFFFFF"/>
                </a:solidFill>
                <a:latin typeface="+mj-lt"/>
              </a:rPr>
              <a:t>Het schoolexamen is verdeeld over 4 domeinen, dit correspondeert met de 4 periodes in het jaar:</a:t>
            </a:r>
          </a:p>
          <a:p>
            <a:pPr lvl="1">
              <a:lnSpc>
                <a:spcPct val="90000"/>
              </a:lnSpc>
            </a:pPr>
            <a:r>
              <a:rPr lang="nl-NL" sz="1300" dirty="0">
                <a:solidFill>
                  <a:srgbClr val="FFFFFF"/>
                </a:solidFill>
                <a:latin typeface="+mj-lt"/>
              </a:rPr>
              <a:t>periode 1 - Getallen en bewerkingen </a:t>
            </a:r>
          </a:p>
          <a:p>
            <a:pPr lvl="1">
              <a:lnSpc>
                <a:spcPct val="90000"/>
              </a:lnSpc>
            </a:pPr>
            <a:r>
              <a:rPr lang="nl-NL" sz="1300" dirty="0">
                <a:solidFill>
                  <a:srgbClr val="FFFFFF"/>
                </a:solidFill>
                <a:latin typeface="+mj-lt"/>
              </a:rPr>
              <a:t>periode 2 - Verhoudingen (voornamelijk breuken en percentages)</a:t>
            </a:r>
          </a:p>
          <a:p>
            <a:pPr lvl="1">
              <a:lnSpc>
                <a:spcPct val="90000"/>
              </a:lnSpc>
            </a:pPr>
            <a:r>
              <a:rPr lang="nl-NL" sz="1300" dirty="0">
                <a:solidFill>
                  <a:srgbClr val="FFFFFF"/>
                </a:solidFill>
                <a:latin typeface="+mj-lt"/>
              </a:rPr>
              <a:t>periode 3 - Verbanden (grafieken, tabellen en formules)</a:t>
            </a:r>
          </a:p>
          <a:p>
            <a:pPr lvl="1">
              <a:lnSpc>
                <a:spcPct val="90000"/>
              </a:lnSpc>
            </a:pPr>
            <a:r>
              <a:rPr lang="nl-NL" sz="1300" dirty="0">
                <a:solidFill>
                  <a:srgbClr val="FFFFFF"/>
                </a:solidFill>
                <a:latin typeface="+mj-lt"/>
              </a:rPr>
              <a:t>periode 4 - Meten en meetkunde</a:t>
            </a:r>
            <a:br>
              <a:rPr lang="nl-NL" sz="1300" dirty="0">
                <a:solidFill>
                  <a:srgbClr val="FFFFFF"/>
                </a:solidFill>
                <a:latin typeface="+mj-lt"/>
              </a:rPr>
            </a:br>
            <a:endParaRPr lang="nl-NL" sz="1300" dirty="0">
              <a:solidFill>
                <a:srgbClr val="FFFFFF"/>
              </a:solidFill>
              <a:latin typeface="+mj-lt"/>
            </a:endParaRPr>
          </a:p>
          <a:p>
            <a:pPr>
              <a:lnSpc>
                <a:spcPct val="90000"/>
              </a:lnSpc>
            </a:pPr>
            <a:r>
              <a:rPr lang="nl-NL" sz="1300" b="1" dirty="0">
                <a:solidFill>
                  <a:srgbClr val="FFFFFF"/>
                </a:solidFill>
                <a:latin typeface="+mj-lt"/>
              </a:rPr>
              <a:t>PTA</a:t>
            </a:r>
            <a:r>
              <a:rPr lang="nl-NL" sz="1300" dirty="0">
                <a:solidFill>
                  <a:srgbClr val="FFFFFF"/>
                </a:solidFill>
                <a:latin typeface="+mj-lt"/>
              </a:rPr>
              <a:t>. Elke periode:</a:t>
            </a:r>
          </a:p>
          <a:p>
            <a:pPr lvl="1">
              <a:lnSpc>
                <a:spcPct val="90000"/>
              </a:lnSpc>
            </a:pPr>
            <a:r>
              <a:rPr lang="nl-NL" sz="1300" dirty="0">
                <a:solidFill>
                  <a:srgbClr val="FFFFFF"/>
                </a:solidFill>
                <a:latin typeface="+mj-lt"/>
              </a:rPr>
              <a:t>tekenen leerlingen onderdelen af (zonder rekenmachine) </a:t>
            </a:r>
            <a:r>
              <a:rPr lang="nl-NL" sz="1300" dirty="0">
                <a:solidFill>
                  <a:srgbClr val="FFFFFF"/>
                </a:solidFill>
                <a:latin typeface="+mj-lt"/>
                <a:sym typeface="Wingdings" panose="05000000000000000000" pitchFamily="2" charset="2"/>
              </a:rPr>
              <a:t> voldaan in Magister</a:t>
            </a:r>
            <a:endParaRPr lang="nl-NL" sz="1300" dirty="0">
              <a:solidFill>
                <a:srgbClr val="FFFFFF"/>
              </a:solidFill>
              <a:latin typeface="+mj-lt"/>
            </a:endParaRPr>
          </a:p>
          <a:p>
            <a:pPr lvl="1">
              <a:lnSpc>
                <a:spcPct val="90000"/>
              </a:lnSpc>
            </a:pPr>
            <a:r>
              <a:rPr lang="nl-NL" sz="1300" dirty="0">
                <a:solidFill>
                  <a:srgbClr val="FFFFFF"/>
                </a:solidFill>
                <a:latin typeface="+mj-lt"/>
              </a:rPr>
              <a:t>maken leerlingen een schoolexamen tijdens de </a:t>
            </a:r>
            <a:r>
              <a:rPr lang="nl-NL" sz="1300" dirty="0" err="1">
                <a:solidFill>
                  <a:srgbClr val="FFFFFF"/>
                </a:solidFill>
                <a:latin typeface="+mj-lt"/>
              </a:rPr>
              <a:t>toetsweek</a:t>
            </a:r>
            <a:r>
              <a:rPr lang="nl-NL" sz="1300" dirty="0">
                <a:solidFill>
                  <a:srgbClr val="FFFFFF"/>
                </a:solidFill>
                <a:latin typeface="+mj-lt"/>
              </a:rPr>
              <a:t> (met rekenmachine) </a:t>
            </a:r>
            <a:r>
              <a:rPr lang="nl-NL" sz="1300" dirty="0">
                <a:solidFill>
                  <a:srgbClr val="FFFFFF"/>
                </a:solidFill>
                <a:latin typeface="+mj-lt"/>
                <a:sym typeface="Wingdings" panose="05000000000000000000" pitchFamily="2" charset="2"/>
              </a:rPr>
              <a:t> cijfer in magister</a:t>
            </a:r>
            <a:br>
              <a:rPr lang="en-US" sz="1300" dirty="0">
                <a:solidFill>
                  <a:srgbClr val="FFFFFF"/>
                </a:solidFill>
              </a:rPr>
            </a:br>
            <a:endParaRPr lang="en-US" sz="1300" dirty="0">
              <a:solidFill>
                <a:srgbClr val="FFFFFF"/>
              </a:solidFill>
              <a:ea typeface="Calibri"/>
              <a:cs typeface="Calibri"/>
            </a:endParaRPr>
          </a:p>
          <a:p>
            <a:pPr>
              <a:lnSpc>
                <a:spcPct val="90000"/>
              </a:lnSpc>
            </a:pPr>
            <a:r>
              <a:rPr lang="nl-NL" sz="1300" dirty="0">
                <a:solidFill>
                  <a:srgbClr val="FFFFFF"/>
                </a:solidFill>
                <a:latin typeface="+mj-lt"/>
              </a:rPr>
              <a:t>Telt niet mee voor de zak-slaagregeling, maar moet wel gemaakt zijn. </a:t>
            </a:r>
          </a:p>
          <a:p>
            <a:pPr>
              <a:lnSpc>
                <a:spcPct val="90000"/>
              </a:lnSpc>
            </a:pPr>
            <a:endParaRPr lang="nl-NL" sz="1300" dirty="0">
              <a:solidFill>
                <a:srgbClr val="FFFFFF"/>
              </a:solidFill>
              <a:latin typeface="+mj-lt"/>
            </a:endParaRPr>
          </a:p>
        </p:txBody>
      </p:sp>
    </p:spTree>
    <p:extLst>
      <p:ext uri="{BB962C8B-B14F-4D97-AF65-F5344CB8AC3E}">
        <p14:creationId xmlns:p14="http://schemas.microsoft.com/office/powerpoint/2010/main" val="3159298288"/>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5D64EC-D102-6812-6323-C64D43179FEA}"/>
              </a:ext>
            </a:extLst>
          </p:cNvPr>
          <p:cNvSpPr>
            <a:spLocks noGrp="1"/>
          </p:cNvSpPr>
          <p:nvPr>
            <p:ph type="title"/>
          </p:nvPr>
        </p:nvSpPr>
        <p:spPr>
          <a:xfrm>
            <a:off x="508000" y="609600"/>
            <a:ext cx="6447501" cy="1320800"/>
          </a:xfrm>
        </p:spPr>
        <p:txBody>
          <a:bodyPr anchor="t">
            <a:normAutofit/>
          </a:bodyPr>
          <a:lstStyle/>
          <a:p>
            <a:pPr>
              <a:lnSpc>
                <a:spcPct val="90000"/>
              </a:lnSpc>
            </a:pPr>
            <a:r>
              <a:rPr lang="nl-NL" sz="3100"/>
              <a:t>Het rekenexamen in de 4 havo (3F)</a:t>
            </a:r>
            <a:br>
              <a:rPr lang="nl-NL" sz="3100"/>
            </a:br>
            <a:r>
              <a:rPr lang="nl-NL" sz="3100"/>
              <a:t>- het handelingsdeel</a:t>
            </a:r>
          </a:p>
        </p:txBody>
      </p:sp>
      <p:pic>
        <p:nvPicPr>
          <p:cNvPr id="4" name="Afbeelding 3" descr="Afbeelding met tekst, Lettertype, schermopname, nummer&#10;&#10;Automatisch gegenereerde beschrijving">
            <a:extLst>
              <a:ext uri="{FF2B5EF4-FFF2-40B4-BE49-F238E27FC236}">
                <a16:creationId xmlns:a16="http://schemas.microsoft.com/office/drawing/2014/main" id="{4FBE074E-85E4-3ABA-991C-CCB7F82D068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43608" y="3057071"/>
            <a:ext cx="1487563" cy="2087808"/>
          </a:xfrm>
          <a:prstGeom prst="rect">
            <a:avLst/>
          </a:prstGeom>
        </p:spPr>
      </p:pic>
      <p:sp>
        <p:nvSpPr>
          <p:cNvPr id="3" name="Tijdelijke aanduiding voor inhoud 2">
            <a:extLst>
              <a:ext uri="{FF2B5EF4-FFF2-40B4-BE49-F238E27FC236}">
                <a16:creationId xmlns:a16="http://schemas.microsoft.com/office/drawing/2014/main" id="{DB805213-C8B4-4A31-64A4-D108CA960A69}"/>
              </a:ext>
            </a:extLst>
          </p:cNvPr>
          <p:cNvSpPr>
            <a:spLocks noGrp="1"/>
          </p:cNvSpPr>
          <p:nvPr>
            <p:ph idx="1"/>
          </p:nvPr>
        </p:nvSpPr>
        <p:spPr>
          <a:xfrm>
            <a:off x="3047370" y="2160589"/>
            <a:ext cx="4188926" cy="3880773"/>
          </a:xfrm>
        </p:spPr>
        <p:txBody>
          <a:bodyPr vert="horz" lIns="68580" tIns="34290" rIns="68580" bIns="34290" rtlCol="0">
            <a:normAutofit/>
          </a:bodyPr>
          <a:lstStyle/>
          <a:p>
            <a:pPr>
              <a:lnSpc>
                <a:spcPct val="90000"/>
              </a:lnSpc>
              <a:buClr>
                <a:srgbClr val="EB3D9F"/>
              </a:buClr>
            </a:pPr>
            <a:r>
              <a:rPr lang="en-US" sz="1300" dirty="0">
                <a:latin typeface="+mj-lt"/>
              </a:rPr>
              <a:t>Aan het begin van </a:t>
            </a:r>
            <a:r>
              <a:rPr lang="en-US" sz="1300" dirty="0" err="1">
                <a:latin typeface="+mj-lt"/>
              </a:rPr>
              <a:t>elke</a:t>
            </a:r>
            <a:r>
              <a:rPr lang="en-US" sz="1300" dirty="0">
                <a:latin typeface="+mj-lt"/>
              </a:rPr>
              <a:t> </a:t>
            </a:r>
            <a:r>
              <a:rPr lang="en-US" sz="1300" dirty="0" err="1">
                <a:latin typeface="+mj-lt"/>
              </a:rPr>
              <a:t>periode</a:t>
            </a:r>
            <a:r>
              <a:rPr lang="en-US" sz="1300" dirty="0">
                <a:latin typeface="+mj-lt"/>
              </a:rPr>
              <a:t> </a:t>
            </a:r>
            <a:r>
              <a:rPr lang="en-US" sz="1300" dirty="0" err="1">
                <a:latin typeface="+mj-lt"/>
              </a:rPr>
              <a:t>krijgt</a:t>
            </a:r>
            <a:r>
              <a:rPr lang="en-US" sz="1300" dirty="0">
                <a:latin typeface="+mj-lt"/>
              </a:rPr>
              <a:t> </a:t>
            </a:r>
            <a:r>
              <a:rPr lang="en-US" sz="1300" dirty="0" err="1">
                <a:latin typeface="+mj-lt"/>
              </a:rPr>
              <a:t>iedereen</a:t>
            </a:r>
            <a:r>
              <a:rPr lang="en-US" sz="1300" dirty="0">
                <a:latin typeface="+mj-lt"/>
              </a:rPr>
              <a:t> </a:t>
            </a:r>
            <a:r>
              <a:rPr lang="en-US" sz="1300" dirty="0" err="1">
                <a:latin typeface="+mj-lt"/>
              </a:rPr>
              <a:t>een</a:t>
            </a:r>
            <a:r>
              <a:rPr lang="en-US" sz="1300" dirty="0">
                <a:latin typeface="+mj-lt"/>
              </a:rPr>
              <a:t> </a:t>
            </a:r>
            <a:r>
              <a:rPr lang="en-US" sz="1300" dirty="0" err="1">
                <a:latin typeface="+mj-lt"/>
              </a:rPr>
              <a:t>eerste</a:t>
            </a:r>
            <a:r>
              <a:rPr lang="en-US" sz="1300" dirty="0">
                <a:latin typeface="+mj-lt"/>
              </a:rPr>
              <a:t> </a:t>
            </a:r>
            <a:r>
              <a:rPr lang="en-US" sz="1300" dirty="0" err="1">
                <a:latin typeface="+mj-lt"/>
              </a:rPr>
              <a:t>handelingstoets</a:t>
            </a:r>
            <a:r>
              <a:rPr lang="en-US" sz="1300" dirty="0">
                <a:latin typeface="+mj-lt"/>
              </a:rPr>
              <a:t> </a:t>
            </a:r>
          </a:p>
          <a:p>
            <a:pPr lvl="1">
              <a:lnSpc>
                <a:spcPct val="90000"/>
              </a:lnSpc>
              <a:buClr>
                <a:srgbClr val="EB3D9F"/>
              </a:buClr>
            </a:pPr>
            <a:r>
              <a:rPr lang="en-US" sz="1300" dirty="0" err="1">
                <a:latin typeface="+mj-lt"/>
              </a:rPr>
              <a:t>wordt</a:t>
            </a:r>
            <a:r>
              <a:rPr lang="en-US" sz="1300" dirty="0">
                <a:latin typeface="+mj-lt"/>
              </a:rPr>
              <a:t> </a:t>
            </a:r>
            <a:r>
              <a:rPr lang="en-US" sz="1300" dirty="0" err="1">
                <a:latin typeface="+mj-lt"/>
              </a:rPr>
              <a:t>deze</a:t>
            </a:r>
            <a:r>
              <a:rPr lang="en-US" sz="1300" dirty="0">
                <a:latin typeface="+mj-lt"/>
              </a:rPr>
              <a:t> </a:t>
            </a:r>
            <a:r>
              <a:rPr lang="en-US" sz="1300" dirty="0" err="1">
                <a:latin typeface="+mj-lt"/>
              </a:rPr>
              <a:t>foutloos</a:t>
            </a:r>
            <a:r>
              <a:rPr lang="en-US" sz="1300" dirty="0">
                <a:latin typeface="+mj-lt"/>
              </a:rPr>
              <a:t> </a:t>
            </a:r>
            <a:r>
              <a:rPr lang="en-US" sz="1300" dirty="0" err="1">
                <a:latin typeface="+mj-lt"/>
              </a:rPr>
              <a:t>gemaakt</a:t>
            </a:r>
            <a:r>
              <a:rPr lang="en-US" sz="1300" dirty="0">
                <a:latin typeface="+mj-lt"/>
              </a:rPr>
              <a:t>, dan is het </a:t>
            </a:r>
            <a:r>
              <a:rPr lang="en-US" sz="1300" dirty="0" err="1">
                <a:latin typeface="+mj-lt"/>
              </a:rPr>
              <a:t>handelingsdeel</a:t>
            </a:r>
            <a:r>
              <a:rPr lang="en-US" sz="1300" dirty="0">
                <a:latin typeface="+mj-lt"/>
              </a:rPr>
              <a:t> </a:t>
            </a:r>
            <a:r>
              <a:rPr lang="en-US" sz="1300" dirty="0" err="1">
                <a:latin typeface="+mj-lt"/>
              </a:rPr>
              <a:t>afgerond</a:t>
            </a:r>
            <a:endParaRPr lang="en-US" sz="1300" dirty="0">
              <a:latin typeface="+mj-lt"/>
            </a:endParaRPr>
          </a:p>
          <a:p>
            <a:pPr lvl="1">
              <a:lnSpc>
                <a:spcPct val="90000"/>
              </a:lnSpc>
              <a:buClr>
                <a:srgbClr val="EB3D9F"/>
              </a:buClr>
            </a:pPr>
            <a:r>
              <a:rPr lang="en-US" sz="1300" dirty="0" err="1">
                <a:latin typeface="+mj-lt"/>
              </a:rPr>
              <a:t>wordt</a:t>
            </a:r>
            <a:r>
              <a:rPr lang="en-US" sz="1300" dirty="0">
                <a:latin typeface="+mj-lt"/>
              </a:rPr>
              <a:t> </a:t>
            </a:r>
            <a:r>
              <a:rPr lang="en-US" sz="1300" dirty="0" err="1">
                <a:latin typeface="+mj-lt"/>
              </a:rPr>
              <a:t>deze</a:t>
            </a:r>
            <a:r>
              <a:rPr lang="en-US" sz="1300" dirty="0">
                <a:latin typeface="+mj-lt"/>
              </a:rPr>
              <a:t> </a:t>
            </a:r>
            <a:r>
              <a:rPr lang="en-US" sz="1300" dirty="0" err="1">
                <a:latin typeface="+mj-lt"/>
              </a:rPr>
              <a:t>niet</a:t>
            </a:r>
            <a:r>
              <a:rPr lang="en-US" sz="1300" dirty="0">
                <a:latin typeface="+mj-lt"/>
              </a:rPr>
              <a:t> </a:t>
            </a:r>
            <a:r>
              <a:rPr lang="en-US" sz="1300" dirty="0" err="1">
                <a:latin typeface="+mj-lt"/>
              </a:rPr>
              <a:t>foutloos</a:t>
            </a:r>
            <a:r>
              <a:rPr lang="en-US" sz="1300" dirty="0">
                <a:latin typeface="+mj-lt"/>
              </a:rPr>
              <a:t> </a:t>
            </a:r>
            <a:r>
              <a:rPr lang="en-US" sz="1300" dirty="0" err="1">
                <a:latin typeface="+mj-lt"/>
              </a:rPr>
              <a:t>gemaakt</a:t>
            </a:r>
            <a:r>
              <a:rPr lang="en-US" sz="1300" dirty="0">
                <a:latin typeface="+mj-lt"/>
              </a:rPr>
              <a:t>, dan is </a:t>
            </a:r>
            <a:r>
              <a:rPr lang="en-US" sz="1300" dirty="0" err="1">
                <a:latin typeface="+mj-lt"/>
              </a:rPr>
              <a:t>daar</a:t>
            </a:r>
            <a:r>
              <a:rPr lang="en-US" sz="1300" dirty="0">
                <a:latin typeface="+mj-lt"/>
              </a:rPr>
              <a:t> </a:t>
            </a:r>
            <a:r>
              <a:rPr lang="en-US" sz="1300" dirty="0" err="1">
                <a:latin typeface="+mj-lt"/>
              </a:rPr>
              <a:t>nog</a:t>
            </a:r>
            <a:r>
              <a:rPr lang="en-US" sz="1300" dirty="0">
                <a:latin typeface="+mj-lt"/>
              </a:rPr>
              <a:t> in </a:t>
            </a:r>
            <a:r>
              <a:rPr lang="en-US" sz="1300" dirty="0" err="1">
                <a:latin typeface="+mj-lt"/>
              </a:rPr>
              <a:t>elke</a:t>
            </a:r>
            <a:r>
              <a:rPr lang="en-US" sz="1300" dirty="0">
                <a:latin typeface="+mj-lt"/>
              </a:rPr>
              <a:t> les van die </a:t>
            </a:r>
            <a:r>
              <a:rPr lang="en-US" sz="1300" dirty="0" err="1">
                <a:latin typeface="+mj-lt"/>
              </a:rPr>
              <a:t>periode</a:t>
            </a:r>
            <a:r>
              <a:rPr lang="en-US" sz="1300" dirty="0">
                <a:latin typeface="+mj-lt"/>
              </a:rPr>
              <a:t> de </a:t>
            </a:r>
            <a:r>
              <a:rPr lang="en-US" sz="1300" dirty="0" err="1">
                <a:latin typeface="+mj-lt"/>
              </a:rPr>
              <a:t>mogelijkheid</a:t>
            </a:r>
            <a:r>
              <a:rPr lang="en-US" sz="1300" dirty="0">
                <a:latin typeface="+mj-lt"/>
              </a:rPr>
              <a:t> om </a:t>
            </a:r>
            <a:r>
              <a:rPr lang="en-US" sz="1300" dirty="0" err="1">
                <a:latin typeface="+mj-lt"/>
              </a:rPr>
              <a:t>opnieuw</a:t>
            </a:r>
            <a:r>
              <a:rPr lang="en-US" sz="1300" dirty="0">
                <a:latin typeface="+mj-lt"/>
              </a:rPr>
              <a:t> </a:t>
            </a:r>
            <a:r>
              <a:rPr lang="en-US" sz="1300" dirty="0" err="1">
                <a:latin typeface="+mj-lt"/>
              </a:rPr>
              <a:t>een</a:t>
            </a:r>
            <a:r>
              <a:rPr lang="en-US" sz="1300" dirty="0">
                <a:latin typeface="+mj-lt"/>
              </a:rPr>
              <a:t> </a:t>
            </a:r>
            <a:r>
              <a:rPr lang="en-US" sz="1300" dirty="0" err="1">
                <a:latin typeface="+mj-lt"/>
              </a:rPr>
              <a:t>handelingstoets</a:t>
            </a:r>
            <a:r>
              <a:rPr lang="en-US" sz="1300" dirty="0">
                <a:latin typeface="+mj-lt"/>
              </a:rPr>
              <a:t> </a:t>
            </a:r>
            <a:r>
              <a:rPr lang="en-US" sz="1300" dirty="0" err="1">
                <a:latin typeface="+mj-lt"/>
              </a:rPr>
              <a:t>te</a:t>
            </a:r>
            <a:r>
              <a:rPr lang="en-US" sz="1300" dirty="0">
                <a:latin typeface="+mj-lt"/>
              </a:rPr>
              <a:t> </a:t>
            </a:r>
            <a:r>
              <a:rPr lang="en-US" sz="1300" dirty="0" err="1">
                <a:latin typeface="+mj-lt"/>
              </a:rPr>
              <a:t>maken</a:t>
            </a:r>
            <a:r>
              <a:rPr lang="en-US" sz="1300" dirty="0">
                <a:latin typeface="+mj-lt"/>
              </a:rPr>
              <a:t> </a:t>
            </a:r>
            <a:r>
              <a:rPr lang="en-US" sz="1300" dirty="0" err="1">
                <a:latin typeface="+mj-lt"/>
              </a:rPr>
              <a:t>en</a:t>
            </a:r>
            <a:r>
              <a:rPr lang="en-US" sz="1300" dirty="0">
                <a:latin typeface="+mj-lt"/>
              </a:rPr>
              <a:t> </a:t>
            </a:r>
            <a:r>
              <a:rPr lang="en-US" sz="1300" dirty="0" err="1">
                <a:latin typeface="+mj-lt"/>
              </a:rPr>
              <a:t>af</a:t>
            </a:r>
            <a:r>
              <a:rPr lang="en-US" sz="1300" dirty="0">
                <a:latin typeface="+mj-lt"/>
              </a:rPr>
              <a:t> </a:t>
            </a:r>
            <a:r>
              <a:rPr lang="en-US" sz="1300" dirty="0" err="1">
                <a:latin typeface="+mj-lt"/>
              </a:rPr>
              <a:t>te</a:t>
            </a:r>
            <a:r>
              <a:rPr lang="en-US" sz="1300" dirty="0">
                <a:latin typeface="+mj-lt"/>
              </a:rPr>
              <a:t> </a:t>
            </a:r>
            <a:br>
              <a:rPr lang="en-US" sz="1300" dirty="0">
                <a:latin typeface="+mj-lt"/>
              </a:rPr>
            </a:br>
            <a:r>
              <a:rPr lang="en-US" sz="1300" dirty="0" err="1">
                <a:latin typeface="+mj-lt"/>
              </a:rPr>
              <a:t>tekenen</a:t>
            </a:r>
            <a:endParaRPr lang="en-US" sz="1300" dirty="0">
              <a:latin typeface="+mj-lt"/>
            </a:endParaRPr>
          </a:p>
          <a:p>
            <a:pPr>
              <a:lnSpc>
                <a:spcPct val="90000"/>
              </a:lnSpc>
              <a:buClr>
                <a:srgbClr val="EB3D9F"/>
              </a:buClr>
            </a:pPr>
            <a:endParaRPr lang="en-US" sz="1300" dirty="0">
              <a:ea typeface="Calibri"/>
              <a:cs typeface="Calibri"/>
            </a:endParaRPr>
          </a:p>
          <a:p>
            <a:pPr>
              <a:lnSpc>
                <a:spcPct val="90000"/>
              </a:lnSpc>
              <a:buClr>
                <a:srgbClr val="EB3D9F"/>
              </a:buClr>
            </a:pPr>
            <a:r>
              <a:rPr lang="en-US" sz="1300" dirty="0">
                <a:latin typeface="+mj-lt"/>
              </a:rPr>
              <a:t>Het </a:t>
            </a:r>
            <a:r>
              <a:rPr lang="en-US" sz="1300" dirty="0" err="1">
                <a:latin typeface="+mj-lt"/>
              </a:rPr>
              <a:t>handelingsdeel</a:t>
            </a:r>
            <a:r>
              <a:rPr lang="en-US" sz="1300" dirty="0">
                <a:latin typeface="+mj-lt"/>
              </a:rPr>
              <a:t> </a:t>
            </a:r>
            <a:r>
              <a:rPr lang="en-US" sz="1300" dirty="0" err="1">
                <a:latin typeface="+mj-lt"/>
              </a:rPr>
              <a:t>moet</a:t>
            </a:r>
            <a:r>
              <a:rPr lang="en-US" sz="1300" dirty="0">
                <a:latin typeface="+mj-lt"/>
              </a:rPr>
              <a:t> </a:t>
            </a:r>
            <a:r>
              <a:rPr lang="en-US" sz="1300" dirty="0" err="1">
                <a:latin typeface="+mj-lt"/>
              </a:rPr>
              <a:t>worden</a:t>
            </a:r>
            <a:r>
              <a:rPr lang="en-US" sz="1300" dirty="0">
                <a:latin typeface="+mj-lt"/>
              </a:rPr>
              <a:t> </a:t>
            </a:r>
            <a:r>
              <a:rPr lang="en-US" sz="1300" dirty="0" err="1">
                <a:latin typeface="+mj-lt"/>
              </a:rPr>
              <a:t>afgerond</a:t>
            </a:r>
            <a:r>
              <a:rPr lang="en-US" sz="1300" dirty="0">
                <a:latin typeface="+mj-lt"/>
              </a:rPr>
              <a:t> VOORDAT het </a:t>
            </a:r>
            <a:r>
              <a:rPr lang="en-US" sz="1300" dirty="0" err="1">
                <a:latin typeface="+mj-lt"/>
              </a:rPr>
              <a:t>desbetreffende</a:t>
            </a:r>
            <a:r>
              <a:rPr lang="en-US" sz="1300" dirty="0">
                <a:latin typeface="+mj-lt"/>
              </a:rPr>
              <a:t> </a:t>
            </a:r>
            <a:r>
              <a:rPr lang="en-US" sz="1300" dirty="0" err="1">
                <a:latin typeface="+mj-lt"/>
              </a:rPr>
              <a:t>schoolexamen</a:t>
            </a:r>
            <a:r>
              <a:rPr lang="en-US" sz="1300" dirty="0">
                <a:latin typeface="+mj-lt"/>
              </a:rPr>
              <a:t> </a:t>
            </a:r>
            <a:r>
              <a:rPr lang="en-US" sz="1300" dirty="0" err="1">
                <a:latin typeface="+mj-lt"/>
              </a:rPr>
              <a:t>gemaakt</a:t>
            </a:r>
            <a:r>
              <a:rPr lang="en-US" sz="1300" dirty="0">
                <a:latin typeface="+mj-lt"/>
              </a:rPr>
              <a:t> </a:t>
            </a:r>
            <a:r>
              <a:rPr lang="en-US" sz="1300" dirty="0" err="1">
                <a:latin typeface="+mj-lt"/>
              </a:rPr>
              <a:t>wordt</a:t>
            </a:r>
            <a:endParaRPr lang="en-US" sz="1300" dirty="0">
              <a:latin typeface="+mj-lt"/>
            </a:endParaRPr>
          </a:p>
          <a:p>
            <a:pPr>
              <a:lnSpc>
                <a:spcPct val="90000"/>
              </a:lnSpc>
              <a:buClr>
                <a:srgbClr val="EB3D9F"/>
              </a:buClr>
            </a:pPr>
            <a:endParaRPr lang="en-US" sz="1300" dirty="0">
              <a:latin typeface="+mj-lt"/>
            </a:endParaRPr>
          </a:p>
          <a:p>
            <a:pPr>
              <a:lnSpc>
                <a:spcPct val="90000"/>
              </a:lnSpc>
              <a:buClr>
                <a:srgbClr val="EB3D9F"/>
              </a:buClr>
            </a:pPr>
            <a:r>
              <a:rPr lang="en-US" sz="1300" dirty="0" err="1">
                <a:latin typeface="+mj-lt"/>
              </a:rPr>
              <a:t>Hiernaast</a:t>
            </a:r>
            <a:r>
              <a:rPr lang="en-US" sz="1300" dirty="0">
                <a:latin typeface="+mj-lt"/>
              </a:rPr>
              <a:t> </a:t>
            </a:r>
            <a:r>
              <a:rPr lang="en-US" sz="1300" dirty="0" err="1">
                <a:latin typeface="+mj-lt"/>
              </a:rPr>
              <a:t>staat</a:t>
            </a:r>
            <a:r>
              <a:rPr lang="en-US" sz="1300" dirty="0">
                <a:latin typeface="+mj-lt"/>
              </a:rPr>
              <a:t> </a:t>
            </a:r>
            <a:r>
              <a:rPr lang="en-US" sz="1300" dirty="0" err="1">
                <a:latin typeface="+mj-lt"/>
              </a:rPr>
              <a:t>een</a:t>
            </a:r>
            <a:r>
              <a:rPr lang="en-US" sz="1300" dirty="0">
                <a:latin typeface="+mj-lt"/>
              </a:rPr>
              <a:t> </a:t>
            </a:r>
            <a:r>
              <a:rPr lang="en-US" sz="1300" dirty="0" err="1">
                <a:latin typeface="+mj-lt"/>
              </a:rPr>
              <a:t>voorbeeld</a:t>
            </a:r>
            <a:r>
              <a:rPr lang="en-US" sz="1300" dirty="0">
                <a:latin typeface="+mj-lt"/>
              </a:rPr>
              <a:t> van het </a:t>
            </a:r>
            <a:r>
              <a:rPr lang="en-US" sz="1300" dirty="0" err="1">
                <a:latin typeface="+mj-lt"/>
              </a:rPr>
              <a:t>handelingsdeel</a:t>
            </a:r>
            <a:r>
              <a:rPr lang="en-US" sz="1300" dirty="0">
                <a:latin typeface="+mj-lt"/>
              </a:rPr>
              <a:t> (</a:t>
            </a:r>
            <a:r>
              <a:rPr lang="en-US" sz="1300" dirty="0" err="1">
                <a:latin typeface="+mj-lt"/>
              </a:rPr>
              <a:t>uit</a:t>
            </a:r>
            <a:r>
              <a:rPr lang="en-US" sz="1300" dirty="0">
                <a:latin typeface="+mj-lt"/>
              </a:rPr>
              <a:t> </a:t>
            </a:r>
            <a:r>
              <a:rPr lang="en-US" sz="1300" dirty="0" err="1">
                <a:latin typeface="+mj-lt"/>
              </a:rPr>
              <a:t>periode</a:t>
            </a:r>
            <a:r>
              <a:rPr lang="en-US" sz="1300" dirty="0">
                <a:latin typeface="+mj-lt"/>
              </a:rPr>
              <a:t> 1)</a:t>
            </a:r>
            <a:endParaRPr lang="nl-NL" sz="1300" dirty="0">
              <a:latin typeface="+mj-lt"/>
            </a:endParaRPr>
          </a:p>
          <a:p>
            <a:pPr>
              <a:lnSpc>
                <a:spcPct val="90000"/>
              </a:lnSpc>
              <a:buClr>
                <a:srgbClr val="EB3D9F"/>
              </a:buClr>
            </a:pPr>
            <a:endParaRPr lang="nl-NL" sz="1300" dirty="0">
              <a:latin typeface="+mj-lt"/>
            </a:endParaRPr>
          </a:p>
        </p:txBody>
      </p:sp>
    </p:spTree>
    <p:extLst>
      <p:ext uri="{BB962C8B-B14F-4D97-AF65-F5344CB8AC3E}">
        <p14:creationId xmlns:p14="http://schemas.microsoft.com/office/powerpoint/2010/main" val="1088178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965032" y="0"/>
            <a:ext cx="9144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599781" y="3681413"/>
            <a:ext cx="3572669"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93473" y="-8467"/>
            <a:ext cx="2255512"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18"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09947" y="-8467"/>
            <a:ext cx="1941419"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0" name="Isosceles Triangle 19">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6616" y="3048000"/>
            <a:ext cx="2444750"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2"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8241" y="-8467"/>
            <a:ext cx="214074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4" name="Isosceles Triangle 23">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6115" y="3589867"/>
            <a:ext cx="1362870"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l-NL"/>
          </a:p>
        </p:txBody>
      </p:sp>
      <p:sp>
        <p:nvSpPr>
          <p:cNvPr id="26" name="Freeform: Shape 25">
            <a:extLst>
              <a:ext uri="{FF2B5EF4-FFF2-40B4-BE49-F238E27FC236}">
                <a16:creationId xmlns:a16="http://schemas.microsoft.com/office/drawing/2014/main" id="{142BFA2A-77A0-4F60-A32A-685681C84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11615" y="-8467"/>
            <a:ext cx="5332385" cy="6866467"/>
          </a:xfrm>
          <a:custGeom>
            <a:avLst/>
            <a:gdLst>
              <a:gd name="connsiteX0" fmla="*/ 0 w 7109846"/>
              <a:gd name="connsiteY0" fmla="*/ 0 h 6866467"/>
              <a:gd name="connsiteX1" fmla="*/ 1249825 w 7109846"/>
              <a:gd name="connsiteY1" fmla="*/ 0 h 6866467"/>
              <a:gd name="connsiteX2" fmla="*/ 1249825 w 7109846"/>
              <a:gd name="connsiteY2" fmla="*/ 8467 h 6866467"/>
              <a:gd name="connsiteX3" fmla="*/ 7109846 w 7109846"/>
              <a:gd name="connsiteY3" fmla="*/ 8467 h 6866467"/>
              <a:gd name="connsiteX4" fmla="*/ 7109846 w 7109846"/>
              <a:gd name="connsiteY4" fmla="*/ 6866467 h 6866467"/>
              <a:gd name="connsiteX5" fmla="*/ 1249825 w 7109846"/>
              <a:gd name="connsiteY5" fmla="*/ 6866467 h 6866467"/>
              <a:gd name="connsiteX6" fmla="*/ 1109382 w 7109846"/>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9846" h="6866467">
                <a:moveTo>
                  <a:pt x="0" y="0"/>
                </a:moveTo>
                <a:lnTo>
                  <a:pt x="1249825" y="0"/>
                </a:lnTo>
                <a:lnTo>
                  <a:pt x="1249825" y="8467"/>
                </a:lnTo>
                <a:lnTo>
                  <a:pt x="7109846" y="8467"/>
                </a:lnTo>
                <a:lnTo>
                  <a:pt x="7109846" y="6866467"/>
                </a:lnTo>
                <a:lnTo>
                  <a:pt x="1249825" y="6866467"/>
                </a:lnTo>
                <a:lnTo>
                  <a:pt x="1109382" y="6866467"/>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071EEBBA-F8F7-6F92-9B51-5DB79F145FAC}"/>
              </a:ext>
            </a:extLst>
          </p:cNvPr>
          <p:cNvSpPr>
            <a:spLocks noGrp="1"/>
          </p:cNvSpPr>
          <p:nvPr>
            <p:ph type="title"/>
          </p:nvPr>
        </p:nvSpPr>
        <p:spPr>
          <a:xfrm>
            <a:off x="508000" y="609599"/>
            <a:ext cx="2882531" cy="5545667"/>
          </a:xfrm>
        </p:spPr>
        <p:txBody>
          <a:bodyPr anchor="ctr">
            <a:normAutofit/>
          </a:bodyPr>
          <a:lstStyle/>
          <a:p>
            <a:r>
              <a:rPr lang="nl-NL">
                <a:solidFill>
                  <a:schemeClr val="tx1">
                    <a:lumMod val="85000"/>
                    <a:lumOff val="15000"/>
                  </a:schemeClr>
                </a:solidFill>
              </a:rPr>
              <a:t>Dyscalculie</a:t>
            </a:r>
          </a:p>
        </p:txBody>
      </p:sp>
      <p:sp>
        <p:nvSpPr>
          <p:cNvPr id="3" name="Tijdelijke aanduiding voor inhoud 2">
            <a:extLst>
              <a:ext uri="{FF2B5EF4-FFF2-40B4-BE49-F238E27FC236}">
                <a16:creationId xmlns:a16="http://schemas.microsoft.com/office/drawing/2014/main" id="{62E7176E-EB6E-6426-250A-2CD5C81E4D5B}"/>
              </a:ext>
            </a:extLst>
          </p:cNvPr>
          <p:cNvSpPr>
            <a:spLocks noGrp="1"/>
          </p:cNvSpPr>
          <p:nvPr>
            <p:ph idx="1"/>
          </p:nvPr>
        </p:nvSpPr>
        <p:spPr>
          <a:xfrm>
            <a:off x="4587063" y="609600"/>
            <a:ext cx="4133472" cy="5545667"/>
          </a:xfrm>
        </p:spPr>
        <p:txBody>
          <a:bodyPr anchor="ctr">
            <a:normAutofit/>
          </a:bodyPr>
          <a:lstStyle/>
          <a:p>
            <a:pPr>
              <a:lnSpc>
                <a:spcPct val="90000"/>
              </a:lnSpc>
            </a:pPr>
            <a:r>
              <a:rPr lang="nl-NL" sz="1500" dirty="0">
                <a:solidFill>
                  <a:srgbClr val="FFFFFF"/>
                </a:solidFill>
              </a:rPr>
              <a:t>Er zijn 10 leerlingen in Magister geregistreerd met dyscalculie.  </a:t>
            </a:r>
          </a:p>
          <a:p>
            <a:pPr>
              <a:lnSpc>
                <a:spcPct val="90000"/>
              </a:lnSpc>
            </a:pPr>
            <a:r>
              <a:rPr lang="nl-NL" sz="1500" dirty="0">
                <a:solidFill>
                  <a:srgbClr val="FFFFFF"/>
                </a:solidFill>
              </a:rPr>
              <a:t>Ga na of uw kind juist geregistreerd is. (De dyscalculieverklaring moet naar de </a:t>
            </a:r>
            <a:r>
              <a:rPr lang="nl-NL" sz="1500" dirty="0" err="1">
                <a:solidFill>
                  <a:srgbClr val="FFFFFF"/>
                </a:solidFill>
              </a:rPr>
              <a:t>leerlingadministratie</a:t>
            </a:r>
            <a:r>
              <a:rPr lang="nl-NL" sz="1500" dirty="0">
                <a:solidFill>
                  <a:srgbClr val="FFFFFF"/>
                </a:solidFill>
              </a:rPr>
              <a:t> verstuurd worden).</a:t>
            </a:r>
          </a:p>
          <a:p>
            <a:pPr>
              <a:lnSpc>
                <a:spcPct val="90000"/>
              </a:lnSpc>
            </a:pPr>
            <a:endParaRPr lang="nl-NL" sz="1500" dirty="0">
              <a:solidFill>
                <a:srgbClr val="FFFFFF"/>
              </a:solidFill>
            </a:endParaRPr>
          </a:p>
          <a:p>
            <a:pPr>
              <a:lnSpc>
                <a:spcPct val="90000"/>
              </a:lnSpc>
            </a:pPr>
            <a:r>
              <a:rPr lang="nl-NL" sz="1500" dirty="0">
                <a:solidFill>
                  <a:srgbClr val="FFFFFF"/>
                </a:solidFill>
              </a:rPr>
              <a:t>Leerlingen met dyscalculie hebben recht op hulpmiddelen en verlenging tijdens toetsen. Soms hebben ze hulp nodig bij het vinden van de juiste aanpak of bij het hervinden van zelfvertrouwen.</a:t>
            </a:r>
          </a:p>
          <a:p>
            <a:pPr marL="0" indent="0">
              <a:lnSpc>
                <a:spcPct val="90000"/>
              </a:lnSpc>
              <a:buNone/>
            </a:pPr>
            <a:endParaRPr lang="nl-NL" sz="1500" dirty="0">
              <a:solidFill>
                <a:srgbClr val="FFFFFF"/>
              </a:solidFill>
            </a:endParaRPr>
          </a:p>
          <a:p>
            <a:pPr>
              <a:lnSpc>
                <a:spcPct val="90000"/>
              </a:lnSpc>
            </a:pPr>
            <a:r>
              <a:rPr lang="nl-NL" sz="1500" dirty="0">
                <a:solidFill>
                  <a:srgbClr val="FFFFFF"/>
                </a:solidFill>
              </a:rPr>
              <a:t>Leerlingen met dyscalculie kunnen contact opnemen met rekencoördinator Jelmer de Haan. Hij zal soms ook leerlingen uitnodigen op gesprek.</a:t>
            </a:r>
          </a:p>
          <a:p>
            <a:pPr marL="457200" lvl="1" indent="0">
              <a:lnSpc>
                <a:spcPct val="90000"/>
              </a:lnSpc>
              <a:buNone/>
            </a:pPr>
            <a:r>
              <a:rPr lang="nl-NL" sz="1500" dirty="0">
                <a:solidFill>
                  <a:srgbClr val="FFFFFF"/>
                </a:solidFill>
              </a:rPr>
              <a:t>Vaak te vinden in D3-lab</a:t>
            </a:r>
          </a:p>
          <a:p>
            <a:pPr marL="457200" lvl="1" indent="0">
              <a:lnSpc>
                <a:spcPct val="90000"/>
              </a:lnSpc>
              <a:buNone/>
            </a:pPr>
            <a:r>
              <a:rPr lang="nl-NL" sz="1500" dirty="0">
                <a:solidFill>
                  <a:srgbClr val="FFFFFF"/>
                </a:solidFill>
              </a:rPr>
              <a:t>Te mailen via j.haan@msa.nl</a:t>
            </a:r>
          </a:p>
          <a:p>
            <a:pPr>
              <a:lnSpc>
                <a:spcPct val="90000"/>
              </a:lnSpc>
            </a:pPr>
            <a:endParaRPr lang="nl-NL" sz="1500" dirty="0">
              <a:solidFill>
                <a:srgbClr val="FFFFFF"/>
              </a:solidFill>
            </a:endParaRPr>
          </a:p>
        </p:txBody>
      </p:sp>
    </p:spTree>
    <p:extLst>
      <p:ext uri="{BB962C8B-B14F-4D97-AF65-F5344CB8AC3E}">
        <p14:creationId xmlns:p14="http://schemas.microsoft.com/office/powerpoint/2010/main" val="259117404"/>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331337" y="609600"/>
            <a:ext cx="5019796" cy="1356360"/>
          </a:xfrm>
        </p:spPr>
        <p:txBody>
          <a:bodyPr>
            <a:normAutofit/>
          </a:bodyPr>
          <a:lstStyle/>
          <a:p>
            <a:r>
              <a:rPr lang="nl-NL" dirty="0"/>
              <a:t>doorstroom </a:t>
            </a:r>
            <a:br>
              <a:rPr lang="nl-NL" dirty="0"/>
            </a:br>
            <a:r>
              <a:rPr lang="nl-NL" dirty="0"/>
              <a:t>4 mavo -&gt; 4 havo</a:t>
            </a:r>
          </a:p>
        </p:txBody>
      </p:sp>
      <p:pic>
        <p:nvPicPr>
          <p:cNvPr id="5" name="Afbeelding 4" descr="Afbeelding met kop, koffie, donut, voedsel&#10;&#10;Automatisch gegenereerde beschrijving">
            <a:extLst>
              <a:ext uri="{FF2B5EF4-FFF2-40B4-BE49-F238E27FC236}">
                <a16:creationId xmlns:a16="http://schemas.microsoft.com/office/drawing/2014/main" id="{D558298A-4DFB-49AF-B711-C05C9F10184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a:fillRect/>
          </a:stretch>
        </p:blipFill>
        <p:spPr>
          <a:xfrm>
            <a:off x="167502" y="243840"/>
            <a:ext cx="2735127" cy="6377939"/>
          </a:xfrm>
          <a:prstGeom prst="rect">
            <a:avLst/>
          </a:prstGeom>
        </p:spPr>
      </p:pic>
      <p:sp>
        <p:nvSpPr>
          <p:cNvPr id="3" name="Content Placeholder 2"/>
          <p:cNvSpPr>
            <a:spLocks noGrp="1"/>
          </p:cNvSpPr>
          <p:nvPr>
            <p:ph idx="1"/>
          </p:nvPr>
        </p:nvSpPr>
        <p:spPr>
          <a:xfrm>
            <a:off x="3331337" y="2057400"/>
            <a:ext cx="5019796" cy="4038600"/>
          </a:xfrm>
        </p:spPr>
        <p:txBody>
          <a:bodyPr vert="horz" lIns="0" tIns="45720" rIns="0" bIns="45720" rtlCol="0">
            <a:normAutofit/>
          </a:bodyPr>
          <a:lstStyle/>
          <a:p>
            <a:pPr marL="0" indent="0">
              <a:buNone/>
            </a:pPr>
            <a:endParaRPr lang="nl-NL" dirty="0"/>
          </a:p>
          <a:p>
            <a:pPr>
              <a:buFont typeface="Wingdings" panose="05000000000000000000" pitchFamily="2" charset="2"/>
              <a:buChar char="§"/>
            </a:pPr>
            <a:r>
              <a:rPr lang="nl-NL"/>
              <a:t>Invullen blauw briefje – docenten en mentor geven aanbeveling, gesprek met de Decanen</a:t>
            </a:r>
          </a:p>
          <a:p>
            <a:pPr>
              <a:buFont typeface="Wingdings" panose="05000000000000000000" pitchFamily="2" charset="2"/>
              <a:buChar char="§"/>
            </a:pPr>
            <a:r>
              <a:rPr lang="nl-NL"/>
              <a:t>vakkenpakket mavo-examen sluit aan bij pakket havo -&gt; Economie -&gt; E&amp;M of Landbouw/Techniek -&gt; N&amp;G – wel een instaptoets voor Wiskunde B maken!</a:t>
            </a:r>
          </a:p>
          <a:p>
            <a:pPr>
              <a:buFont typeface="Wingdings" panose="05000000000000000000" pitchFamily="2" charset="2"/>
              <a:buChar char="§"/>
            </a:pPr>
            <a:r>
              <a:rPr lang="nl-NL"/>
              <a:t> zeven vakken (extra zevende vak verplicht) </a:t>
            </a:r>
          </a:p>
          <a:p>
            <a:pPr>
              <a:buFont typeface="Wingdings" panose="05000000000000000000" pitchFamily="2" charset="2"/>
              <a:buChar char="§"/>
            </a:pPr>
            <a:r>
              <a:rPr lang="nl-NL"/>
              <a:t>Studiehouding en aanbeveling docent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DC42C2-6B58-404C-B339-2C72808A5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355" y="243840"/>
            <a:ext cx="879348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le 1">
            <a:extLst>
              <a:ext uri="{FF2B5EF4-FFF2-40B4-BE49-F238E27FC236}">
                <a16:creationId xmlns:a16="http://schemas.microsoft.com/office/drawing/2014/main" id="{6DD642F0-864D-49FC-9206-A433935E4757}"/>
              </a:ext>
            </a:extLst>
          </p:cNvPr>
          <p:cNvSpPr>
            <a:spLocks noGrp="1"/>
          </p:cNvSpPr>
          <p:nvPr>
            <p:ph type="title"/>
          </p:nvPr>
        </p:nvSpPr>
        <p:spPr>
          <a:xfrm>
            <a:off x="3331337" y="609600"/>
            <a:ext cx="5019796" cy="1356360"/>
          </a:xfrm>
        </p:spPr>
        <p:txBody>
          <a:bodyPr>
            <a:normAutofit fontScale="90000"/>
          </a:bodyPr>
          <a:lstStyle/>
          <a:p>
            <a:r>
              <a:rPr lang="nl-NL" sz="4400" dirty="0">
                <a:solidFill>
                  <a:srgbClr val="FFFFFF"/>
                </a:solidFill>
              </a:rPr>
              <a:t>Keuzevak</a:t>
            </a:r>
            <a:br>
              <a:rPr lang="nl-NL" sz="3100" dirty="0">
                <a:solidFill>
                  <a:srgbClr val="FFFFFF"/>
                </a:solidFill>
              </a:rPr>
            </a:br>
            <a:r>
              <a:rPr lang="nl-NL" sz="3100" dirty="0">
                <a:solidFill>
                  <a:srgbClr val="FFFFFF"/>
                </a:solidFill>
              </a:rPr>
              <a:t>De website om je profiel mee te kiezen</a:t>
            </a:r>
          </a:p>
        </p:txBody>
      </p:sp>
      <p:pic>
        <p:nvPicPr>
          <p:cNvPr id="5" name="Afbeelding 4" descr="Afbeelding met tekst, kleurrijk, graffiti, tekening&#10;&#10;Automatisch gegenereerde beschrijving">
            <a:extLst>
              <a:ext uri="{FF2B5EF4-FFF2-40B4-BE49-F238E27FC236}">
                <a16:creationId xmlns:a16="http://schemas.microsoft.com/office/drawing/2014/main" id="{C0F024E9-7882-006D-5A9D-32F9E9231E0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a:fillRect/>
          </a:stretch>
        </p:blipFill>
        <p:spPr>
          <a:xfrm>
            <a:off x="174645" y="243840"/>
            <a:ext cx="2735128" cy="6377939"/>
          </a:xfrm>
          <a:prstGeom prst="rect">
            <a:avLst/>
          </a:prstGeom>
        </p:spPr>
      </p:pic>
      <p:sp>
        <p:nvSpPr>
          <p:cNvPr id="3" name="Content Placeholder 2">
            <a:extLst>
              <a:ext uri="{FF2B5EF4-FFF2-40B4-BE49-F238E27FC236}">
                <a16:creationId xmlns:a16="http://schemas.microsoft.com/office/drawing/2014/main" id="{B2CF6249-F43C-47AB-9F77-1024125D0058}"/>
              </a:ext>
            </a:extLst>
          </p:cNvPr>
          <p:cNvSpPr>
            <a:spLocks noGrp="1"/>
          </p:cNvSpPr>
          <p:nvPr>
            <p:ph idx="1"/>
          </p:nvPr>
        </p:nvSpPr>
        <p:spPr>
          <a:xfrm>
            <a:off x="3331337" y="2057400"/>
            <a:ext cx="5019796" cy="4038600"/>
          </a:xfrm>
        </p:spPr>
        <p:txBody>
          <a:bodyPr>
            <a:normAutofit/>
          </a:bodyPr>
          <a:lstStyle/>
          <a:p>
            <a:endParaRPr lang="nl-NL" sz="1700" b="0" i="0" dirty="0">
              <a:solidFill>
                <a:srgbClr val="FFFFFF"/>
              </a:solidFill>
              <a:effectLst/>
              <a:latin typeface="Calibri" panose="020F0502020204030204" pitchFamily="34" charset="0"/>
            </a:endParaRPr>
          </a:p>
          <a:p>
            <a:pPr>
              <a:buFont typeface="Wingdings" panose="05000000000000000000" pitchFamily="2" charset="2"/>
              <a:buChar char="§"/>
            </a:pPr>
            <a:r>
              <a:rPr lang="nl-NL" sz="1700" b="0" i="0" dirty="0">
                <a:solidFill>
                  <a:srgbClr val="FFFFFF"/>
                </a:solidFill>
                <a:effectLst/>
                <a:latin typeface="Calibri" panose="020F0502020204030204" pitchFamily="34" charset="0"/>
              </a:rPr>
              <a:t>Ouders en leerlingen van de C-klassen ontvangen een mail met brief, Keuzevak handleiding en een kunstboekje.</a:t>
            </a:r>
          </a:p>
          <a:p>
            <a:pPr>
              <a:buFont typeface="Wingdings" panose="05000000000000000000" pitchFamily="2" charset="2"/>
              <a:buChar char="§"/>
            </a:pPr>
            <a:r>
              <a:rPr lang="nl-NL" sz="1700" b="0" i="0" dirty="0">
                <a:solidFill>
                  <a:srgbClr val="FFFFFF"/>
                </a:solidFill>
                <a:effectLst/>
                <a:latin typeface="Calibri" panose="020F0502020204030204" pitchFamily="34" charset="0"/>
              </a:rPr>
              <a:t>De leerlingen moeten zich dus zelf aanmelden om in te kunnen loggen en te kiezen, de ouders krijgen een mail vanuit keuzevak toegestuurd.</a:t>
            </a:r>
          </a:p>
          <a:p>
            <a:pPr>
              <a:buFont typeface="Wingdings" panose="05000000000000000000" pitchFamily="2" charset="2"/>
              <a:buChar char="§"/>
            </a:pPr>
            <a:r>
              <a:rPr lang="nl-NL" sz="1700" b="0" i="0" dirty="0">
                <a:solidFill>
                  <a:srgbClr val="FFFFFF"/>
                </a:solidFill>
                <a:effectLst/>
                <a:latin typeface="Calibri" panose="020F0502020204030204" pitchFamily="34" charset="0"/>
              </a:rPr>
              <a:t>Het vakkenpakket moet (na 9 januari) geaccordeerd worden door ouders!</a:t>
            </a:r>
          </a:p>
          <a:p>
            <a:pPr>
              <a:buFont typeface="Wingdings" panose="05000000000000000000" pitchFamily="2" charset="2"/>
              <a:buChar char="§"/>
            </a:pPr>
            <a:endParaRPr lang="nl-NL" sz="1700" b="0" i="0" dirty="0">
              <a:solidFill>
                <a:srgbClr val="FFFFFF"/>
              </a:solidFill>
              <a:effectLst/>
              <a:latin typeface="Calibri" panose="020F0502020204030204" pitchFamily="34" charset="0"/>
            </a:endParaRPr>
          </a:p>
          <a:p>
            <a:pPr>
              <a:buFont typeface="Wingdings" panose="05000000000000000000" pitchFamily="2" charset="2"/>
              <a:buChar char="§"/>
            </a:pPr>
            <a:r>
              <a:rPr lang="nl-NL" sz="1700" b="1" dirty="0">
                <a:solidFill>
                  <a:srgbClr val="FFFFFF"/>
                </a:solidFill>
                <a:latin typeface="Calibri" panose="020F0502020204030204" pitchFamily="34" charset="0"/>
              </a:rPr>
              <a:t>Keuzevak staat open tussen 27 november 2025 en 9 januari 2026.</a:t>
            </a:r>
            <a:endParaRPr lang="nl-NL" sz="1700" b="1" i="0" dirty="0">
              <a:solidFill>
                <a:srgbClr val="FFFFFF"/>
              </a:solidFill>
              <a:effectLst/>
              <a:latin typeface="Calibri" panose="020F0502020204030204" pitchFamily="34" charset="0"/>
            </a:endParaRPr>
          </a:p>
          <a:p>
            <a:endParaRPr lang="nl-NL" sz="1700" dirty="0">
              <a:solidFill>
                <a:srgbClr val="FFFFFF"/>
              </a:solidFill>
            </a:endParaRPr>
          </a:p>
        </p:txBody>
      </p:sp>
      <p:sp>
        <p:nvSpPr>
          <p:cNvPr id="12" name="Rectangle 11">
            <a:extLst>
              <a:ext uri="{FF2B5EF4-FFF2-40B4-BE49-F238E27FC236}">
                <a16:creationId xmlns:a16="http://schemas.microsoft.com/office/drawing/2014/main" id="{FCF82941-5589-49BF-B6B1-76122B2D0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1450" y="243840"/>
            <a:ext cx="879348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Tree>
    <p:extLst>
      <p:ext uri="{BB962C8B-B14F-4D97-AF65-F5344CB8AC3E}">
        <p14:creationId xmlns:p14="http://schemas.microsoft.com/office/powerpoint/2010/main" val="1654451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2B51-DAC3-4C3F-8CE6-11907D87F87E}"/>
              </a:ext>
            </a:extLst>
          </p:cNvPr>
          <p:cNvSpPr>
            <a:spLocks noGrp="1"/>
          </p:cNvSpPr>
          <p:nvPr>
            <p:ph type="title"/>
          </p:nvPr>
        </p:nvSpPr>
        <p:spPr>
          <a:xfrm>
            <a:off x="508241" y="8020"/>
            <a:ext cx="2523284" cy="5606143"/>
          </a:xfrm>
        </p:spPr>
        <p:txBody>
          <a:bodyPr>
            <a:normAutofit/>
          </a:bodyPr>
          <a:lstStyle/>
          <a:p>
            <a:r>
              <a:rPr lang="nl-NL" sz="4200" dirty="0"/>
              <a:t>Waar vind ik mijn link?</a:t>
            </a:r>
          </a:p>
        </p:txBody>
      </p:sp>
      <p:graphicFrame>
        <p:nvGraphicFramePr>
          <p:cNvPr id="8" name="Tijdelijke aanduiding voor inhoud 5">
            <a:extLst>
              <a:ext uri="{FF2B5EF4-FFF2-40B4-BE49-F238E27FC236}">
                <a16:creationId xmlns:a16="http://schemas.microsoft.com/office/drawing/2014/main" id="{3435F407-08DF-B4D2-2587-32672A85AD10}"/>
              </a:ext>
            </a:extLst>
          </p:cNvPr>
          <p:cNvGraphicFramePr>
            <a:graphicFrameLocks noGrp="1"/>
          </p:cNvGraphicFramePr>
          <p:nvPr>
            <p:ph idx="1"/>
            <p:extLst>
              <p:ext uri="{D42A27DB-BD31-4B8C-83A1-F6EECF244321}">
                <p14:modId xmlns:p14="http://schemas.microsoft.com/office/powerpoint/2010/main" val="2063830138"/>
              </p:ext>
            </p:extLst>
          </p:nvPr>
        </p:nvGraphicFramePr>
        <p:xfrm>
          <a:off x="3447792" y="1856908"/>
          <a:ext cx="4838958" cy="4467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el 1">
            <a:extLst>
              <a:ext uri="{FF2B5EF4-FFF2-40B4-BE49-F238E27FC236}">
                <a16:creationId xmlns:a16="http://schemas.microsoft.com/office/drawing/2014/main" id="{917A8746-D27F-536F-ED18-5BCC1E3AA37A}"/>
              </a:ext>
            </a:extLst>
          </p:cNvPr>
          <p:cNvSpPr txBox="1">
            <a:spLocks/>
          </p:cNvSpPr>
          <p:nvPr/>
        </p:nvSpPr>
        <p:spPr>
          <a:xfrm>
            <a:off x="489858" y="332656"/>
            <a:ext cx="7406640"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nl-NL" dirty="0"/>
              <a:t>Kiezen met Keuzevak</a:t>
            </a:r>
          </a:p>
        </p:txBody>
      </p:sp>
    </p:spTree>
    <p:extLst>
      <p:ext uri="{BB962C8B-B14F-4D97-AF65-F5344CB8AC3E}">
        <p14:creationId xmlns:p14="http://schemas.microsoft.com/office/powerpoint/2010/main" val="201426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355" y="243840"/>
            <a:ext cx="879348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45" name="Rectangle 44">
            <a:extLst>
              <a:ext uri="{FF2B5EF4-FFF2-40B4-BE49-F238E27FC236}">
                <a16:creationId xmlns:a16="http://schemas.microsoft.com/office/drawing/2014/main" id="{DDB95FCF-AD96-482F-9FB8-CD95725E6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355" y="243840"/>
            <a:ext cx="879348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cxnSp>
        <p:nvCxnSpPr>
          <p:cNvPr id="47" name="Straight Connector 46">
            <a:extLst>
              <a:ext uri="{FF2B5EF4-FFF2-40B4-BE49-F238E27FC236}">
                <a16:creationId xmlns:a16="http://schemas.microsoft.com/office/drawing/2014/main" id="{64EEEC00-AD80-4734-BEE6-04CBDEC83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83995" y="3733800"/>
            <a:ext cx="6172200"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24AF37F0-1E8F-443E-AA28-4BC6348204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3DBE9D54-6250-40F2-A23A-F9CEBF5F91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2880" y="256540"/>
            <a:ext cx="8778240" cy="63652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cxnSp>
        <p:nvCxnSpPr>
          <p:cNvPr id="53" name="Straight Connector 52">
            <a:extLst>
              <a:ext uri="{FF2B5EF4-FFF2-40B4-BE49-F238E27FC236}">
                <a16:creationId xmlns:a16="http://schemas.microsoft.com/office/drawing/2014/main" id="{E46E6328-0D82-4747-8B39-60373321BB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83995" y="5458968"/>
            <a:ext cx="61722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753" y="5157192"/>
            <a:ext cx="7475220" cy="1325880"/>
          </a:xfrm>
        </p:spPr>
        <p:txBody>
          <a:bodyPr vert="horz" lIns="91440" tIns="45720" rIns="91440" bIns="45720" rtlCol="0" anchor="b">
            <a:normAutofit/>
          </a:bodyPr>
          <a:lstStyle/>
          <a:p>
            <a:pPr algn="ctr" defTabSz="914400">
              <a:lnSpc>
                <a:spcPct val="85000"/>
              </a:lnSpc>
            </a:pPr>
            <a:r>
              <a:rPr lang="en-US" sz="5700" b="1" cap="all" dirty="0"/>
              <a:t>               </a:t>
            </a:r>
            <a:r>
              <a:rPr lang="en-US" sz="5700" b="1" cap="all" dirty="0" err="1"/>
              <a:t>Keuzeproces</a:t>
            </a:r>
            <a:endParaRPr lang="en-US" sz="5700" b="1" cap="all" dirty="0"/>
          </a:p>
        </p:txBody>
      </p:sp>
      <p:graphicFrame>
        <p:nvGraphicFramePr>
          <p:cNvPr id="3" name="Tabel 2">
            <a:extLst>
              <a:ext uri="{FF2B5EF4-FFF2-40B4-BE49-F238E27FC236}">
                <a16:creationId xmlns:a16="http://schemas.microsoft.com/office/drawing/2014/main" id="{52B32BA0-45DB-5165-773B-FC50867B2B54}"/>
              </a:ext>
            </a:extLst>
          </p:cNvPr>
          <p:cNvGraphicFramePr>
            <a:graphicFrameLocks noGrp="1"/>
          </p:cNvGraphicFramePr>
          <p:nvPr>
            <p:extLst>
              <p:ext uri="{D42A27DB-BD31-4B8C-83A1-F6EECF244321}">
                <p14:modId xmlns:p14="http://schemas.microsoft.com/office/powerpoint/2010/main" val="2576851948"/>
              </p:ext>
            </p:extLst>
          </p:nvPr>
        </p:nvGraphicFramePr>
        <p:xfrm>
          <a:off x="395536" y="271503"/>
          <a:ext cx="8280919" cy="5184897"/>
        </p:xfrm>
        <a:graphic>
          <a:graphicData uri="http://schemas.openxmlformats.org/drawingml/2006/table">
            <a:tbl>
              <a:tblPr firstRow="1" bandRow="1">
                <a:tableStyleId>{5C22544A-7EE6-4342-B048-85BDC9FD1C3A}</a:tableStyleId>
              </a:tblPr>
              <a:tblGrid>
                <a:gridCol w="1498795">
                  <a:extLst>
                    <a:ext uri="{9D8B030D-6E8A-4147-A177-3AD203B41FA5}">
                      <a16:colId xmlns:a16="http://schemas.microsoft.com/office/drawing/2014/main" val="1643725357"/>
                    </a:ext>
                  </a:extLst>
                </a:gridCol>
                <a:gridCol w="1910748">
                  <a:extLst>
                    <a:ext uri="{9D8B030D-6E8A-4147-A177-3AD203B41FA5}">
                      <a16:colId xmlns:a16="http://schemas.microsoft.com/office/drawing/2014/main" val="4120613898"/>
                    </a:ext>
                  </a:extLst>
                </a:gridCol>
                <a:gridCol w="3125055">
                  <a:extLst>
                    <a:ext uri="{9D8B030D-6E8A-4147-A177-3AD203B41FA5}">
                      <a16:colId xmlns:a16="http://schemas.microsoft.com/office/drawing/2014/main" val="2536977418"/>
                    </a:ext>
                  </a:extLst>
                </a:gridCol>
                <a:gridCol w="1746321">
                  <a:extLst>
                    <a:ext uri="{9D8B030D-6E8A-4147-A177-3AD203B41FA5}">
                      <a16:colId xmlns:a16="http://schemas.microsoft.com/office/drawing/2014/main" val="3639662182"/>
                    </a:ext>
                  </a:extLst>
                </a:gridCol>
              </a:tblGrid>
              <a:tr h="400895">
                <a:tc>
                  <a:txBody>
                    <a:bodyPr/>
                    <a:lstStyle/>
                    <a:p>
                      <a:pPr marL="67945">
                        <a:lnSpc>
                          <a:spcPts val="1360"/>
                        </a:lnSpc>
                        <a:buNone/>
                      </a:pPr>
                      <a:r>
                        <a:rPr lang="nl-NL" sz="1100" b="1" cap="none" spc="0" dirty="0">
                          <a:solidFill>
                            <a:schemeClr val="tx1"/>
                          </a:solidFill>
                          <a:effectLst/>
                        </a:rPr>
                        <a:t>Datum</a:t>
                      </a:r>
                      <a:endParaRPr lang="nl-NL" sz="1100" b="1" cap="none" spc="0" dirty="0">
                        <a:solidFill>
                          <a:schemeClr val="tx1"/>
                        </a:solidFill>
                        <a:effectLst/>
                        <a:latin typeface="Arial" panose="020B0604020202020204" pitchFamily="34" charset="0"/>
                        <a:ea typeface="Arial" panose="020B0604020202020204" pitchFamily="34" charset="0"/>
                      </a:endParaRPr>
                    </a:p>
                  </a:txBody>
                  <a:tcPr marL="38935" marR="0" marT="11124" marB="83432" anchor="b"/>
                </a:tc>
                <a:tc>
                  <a:txBody>
                    <a:bodyPr/>
                    <a:lstStyle/>
                    <a:p>
                      <a:pPr marL="67945">
                        <a:lnSpc>
                          <a:spcPts val="1360"/>
                        </a:lnSpc>
                        <a:buNone/>
                      </a:pPr>
                      <a:r>
                        <a:rPr lang="nl-NL" sz="1100" b="1" cap="none" spc="0" dirty="0">
                          <a:solidFill>
                            <a:schemeClr val="tx1"/>
                          </a:solidFill>
                          <a:effectLst/>
                        </a:rPr>
                        <a:t>Activiteit </a:t>
                      </a:r>
                      <a:endParaRPr lang="nl-NL" sz="1100" b="1" cap="none" spc="0" dirty="0">
                        <a:solidFill>
                          <a:schemeClr val="tx1"/>
                        </a:solidFill>
                        <a:effectLst/>
                        <a:latin typeface="Arial" panose="020B0604020202020204" pitchFamily="34" charset="0"/>
                        <a:ea typeface="Arial" panose="020B0604020202020204" pitchFamily="34" charset="0"/>
                      </a:endParaRPr>
                    </a:p>
                  </a:txBody>
                  <a:tcPr marL="38935" marR="0" marT="11124" marB="83432" anchor="b"/>
                </a:tc>
                <a:tc>
                  <a:txBody>
                    <a:bodyPr/>
                    <a:lstStyle/>
                    <a:p>
                      <a:pPr marL="67945">
                        <a:lnSpc>
                          <a:spcPts val="1360"/>
                        </a:lnSpc>
                        <a:buNone/>
                      </a:pPr>
                      <a:r>
                        <a:rPr lang="nl-NL" sz="1100" b="1" cap="none" spc="0">
                          <a:solidFill>
                            <a:schemeClr val="tx1"/>
                          </a:solidFill>
                          <a:effectLst/>
                        </a:rPr>
                        <a:t>Doel </a:t>
                      </a:r>
                      <a:endParaRPr lang="nl-NL" sz="1100" b="1" cap="none" spc="0">
                        <a:solidFill>
                          <a:schemeClr val="tx1"/>
                        </a:solidFill>
                        <a:effectLst/>
                        <a:latin typeface="Arial" panose="020B0604020202020204" pitchFamily="34" charset="0"/>
                        <a:ea typeface="Arial" panose="020B0604020202020204" pitchFamily="34" charset="0"/>
                      </a:endParaRPr>
                    </a:p>
                  </a:txBody>
                  <a:tcPr marL="38935" marR="0" marT="11124" marB="83432" anchor="b"/>
                </a:tc>
                <a:tc>
                  <a:txBody>
                    <a:bodyPr/>
                    <a:lstStyle/>
                    <a:p>
                      <a:pPr marL="67945" algn="l">
                        <a:lnSpc>
                          <a:spcPts val="1360"/>
                        </a:lnSpc>
                        <a:buNone/>
                      </a:pPr>
                      <a:r>
                        <a:rPr lang="nl-NL" sz="1100" b="1" cap="none" spc="0">
                          <a:solidFill>
                            <a:schemeClr val="tx1"/>
                          </a:solidFill>
                          <a:effectLst/>
                        </a:rPr>
                        <a:t>Wie</a:t>
                      </a:r>
                      <a:endParaRPr lang="nl-NL" sz="1100" b="1" cap="none" spc="0">
                        <a:solidFill>
                          <a:schemeClr val="tx1"/>
                        </a:solidFill>
                        <a:effectLst/>
                        <a:latin typeface="Arial" panose="020B0604020202020204" pitchFamily="34" charset="0"/>
                        <a:ea typeface="Arial" panose="020B0604020202020204" pitchFamily="34" charset="0"/>
                      </a:endParaRPr>
                    </a:p>
                  </a:txBody>
                  <a:tcPr marL="38935" marR="0" marT="11124" marB="83432" anchor="b"/>
                </a:tc>
                <a:extLst>
                  <a:ext uri="{0D108BD9-81ED-4DB2-BD59-A6C34878D82A}">
                    <a16:rowId xmlns:a16="http://schemas.microsoft.com/office/drawing/2014/main" val="1480546886"/>
                  </a:ext>
                </a:extLst>
              </a:tr>
              <a:tr h="522313">
                <a:tc>
                  <a:txBody>
                    <a:bodyPr/>
                    <a:lstStyle/>
                    <a:p>
                      <a:pPr>
                        <a:spcAft>
                          <a:spcPts val="1200"/>
                        </a:spcAft>
                        <a:buNone/>
                      </a:pPr>
                      <a:r>
                        <a:rPr lang="nl-NL" sz="1400" b="0" cap="none" spc="0" dirty="0">
                          <a:solidFill>
                            <a:schemeClr val="tx1"/>
                          </a:solidFill>
                          <a:effectLst/>
                        </a:rPr>
                        <a:t>sept 2025</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0" cap="none" spc="0" dirty="0">
                          <a:solidFill>
                            <a:schemeClr val="tx1"/>
                          </a:solidFill>
                          <a:effectLst/>
                        </a:rPr>
                        <a:t>Zoeken naar een stage</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0" cap="none" spc="0" dirty="0">
                          <a:solidFill>
                            <a:schemeClr val="tx1"/>
                          </a:solidFill>
                          <a:effectLst/>
                        </a:rPr>
                        <a:t>Eigen vaardigheden verkennen</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lgn="l">
                        <a:spcAft>
                          <a:spcPts val="1200"/>
                        </a:spcAft>
                        <a:buNone/>
                      </a:pPr>
                      <a:r>
                        <a:rPr lang="nl-NL" sz="1400" b="0" cap="none" spc="0">
                          <a:solidFill>
                            <a:schemeClr val="tx1"/>
                          </a:solidFill>
                          <a:effectLst/>
                        </a:rPr>
                        <a:t>Leerlingen, mentor, decaan.</a:t>
                      </a:r>
                      <a:endParaRPr lang="nl-NL" sz="1400" b="0" cap="none" spc="0">
                        <a:solidFill>
                          <a:schemeClr val="tx1"/>
                        </a:solidFill>
                        <a:effectLst/>
                        <a:latin typeface="Calibri" panose="020F0502020204030204" pitchFamily="34" charset="0"/>
                        <a:ea typeface="Calibri" panose="020F0502020204030204" pitchFamily="34" charset="0"/>
                      </a:endParaRPr>
                    </a:p>
                  </a:txBody>
                  <a:tcPr marL="38935" marR="0" marT="11124" marB="83432"/>
                </a:tc>
                <a:extLst>
                  <a:ext uri="{0D108BD9-81ED-4DB2-BD59-A6C34878D82A}">
                    <a16:rowId xmlns:a16="http://schemas.microsoft.com/office/drawing/2014/main" val="12315634"/>
                  </a:ext>
                </a:extLst>
              </a:tr>
              <a:tr h="522313">
                <a:tc>
                  <a:txBody>
                    <a:bodyPr/>
                    <a:lstStyle/>
                    <a:p>
                      <a:pPr>
                        <a:spcAft>
                          <a:spcPts val="1200"/>
                        </a:spcAft>
                        <a:buNone/>
                      </a:pPr>
                      <a:r>
                        <a:rPr lang="nl-NL" sz="1400" b="0" cap="none" spc="0">
                          <a:solidFill>
                            <a:schemeClr val="tx1"/>
                          </a:solidFill>
                          <a:effectLst/>
                        </a:rPr>
                        <a:t>sept 2025</a:t>
                      </a:r>
                      <a:endParaRPr lang="nl-NL" sz="1400" b="0" cap="none" spc="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0" cap="none" spc="0" dirty="0">
                          <a:solidFill>
                            <a:schemeClr val="tx1"/>
                          </a:solidFill>
                          <a:effectLst/>
                        </a:rPr>
                        <a:t>Mentorlessen</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0" cap="none" spc="0">
                          <a:solidFill>
                            <a:schemeClr val="tx1"/>
                          </a:solidFill>
                          <a:effectLst/>
                        </a:rPr>
                        <a:t>Voorbereiden op stageopdrachten en stagemarkt.</a:t>
                      </a:r>
                      <a:endParaRPr lang="nl-NL" sz="1400" b="0" cap="none" spc="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lgn="l">
                        <a:spcAft>
                          <a:spcPts val="1200"/>
                        </a:spcAft>
                        <a:buNone/>
                      </a:pPr>
                      <a:r>
                        <a:rPr lang="nl-NL" sz="1400" b="0" cap="none" spc="0">
                          <a:solidFill>
                            <a:schemeClr val="tx1"/>
                          </a:solidFill>
                          <a:effectLst/>
                        </a:rPr>
                        <a:t>Mentor en leerlingen.</a:t>
                      </a:r>
                      <a:endParaRPr lang="nl-NL" sz="1400" b="0" cap="none" spc="0">
                        <a:solidFill>
                          <a:schemeClr val="tx1"/>
                        </a:solidFill>
                        <a:effectLst/>
                        <a:latin typeface="Calibri" panose="020F0502020204030204" pitchFamily="34" charset="0"/>
                        <a:ea typeface="Calibri" panose="020F0502020204030204" pitchFamily="34" charset="0"/>
                      </a:endParaRPr>
                    </a:p>
                  </a:txBody>
                  <a:tcPr marL="38935" marR="0" marT="11124" marB="83432"/>
                </a:tc>
                <a:extLst>
                  <a:ext uri="{0D108BD9-81ED-4DB2-BD59-A6C34878D82A}">
                    <a16:rowId xmlns:a16="http://schemas.microsoft.com/office/drawing/2014/main" val="1220441218"/>
                  </a:ext>
                </a:extLst>
              </a:tr>
              <a:tr h="864811">
                <a:tc>
                  <a:txBody>
                    <a:bodyPr/>
                    <a:lstStyle/>
                    <a:p>
                      <a:pPr>
                        <a:spcAft>
                          <a:spcPts val="1200"/>
                        </a:spcAft>
                        <a:buNone/>
                      </a:pPr>
                      <a:r>
                        <a:rPr lang="nl-NL" sz="1400" b="0" cap="none" spc="0">
                          <a:solidFill>
                            <a:schemeClr val="tx1"/>
                          </a:solidFill>
                          <a:effectLst/>
                        </a:rPr>
                        <a:t>24-t/m-26 nov 2025</a:t>
                      </a:r>
                      <a:endParaRPr lang="nl-NL" sz="1400" b="0" cap="none" spc="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0" cap="none" spc="0" dirty="0">
                          <a:solidFill>
                            <a:schemeClr val="tx1"/>
                          </a:solidFill>
                          <a:effectLst/>
                        </a:rPr>
                        <a:t>Stageweek</a:t>
                      </a:r>
                    </a:p>
                    <a:p>
                      <a:pPr>
                        <a:spcAft>
                          <a:spcPts val="1200"/>
                        </a:spcAft>
                        <a:buNone/>
                      </a:pPr>
                      <a:r>
                        <a:rPr lang="nl-NL" sz="1400" b="0" cap="none" spc="0" dirty="0">
                          <a:solidFill>
                            <a:schemeClr val="tx1"/>
                          </a:solidFill>
                          <a:effectLst/>
                        </a:rPr>
                        <a:t>Presentatie stage</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0" cap="none" spc="0" dirty="0">
                          <a:solidFill>
                            <a:schemeClr val="tx1"/>
                          </a:solidFill>
                          <a:effectLst/>
                        </a:rPr>
                        <a:t>Onderzoeken wat je leuk vindt, waar je nieuwsgierig naar bent. Reflecteren op wat je gedaan hebt d.m.v. verslag, poster, vlog, presentatie.</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lgn="l">
                        <a:spcAft>
                          <a:spcPts val="1200"/>
                        </a:spcAft>
                        <a:buNone/>
                      </a:pPr>
                      <a:r>
                        <a:rPr lang="nl-NL" sz="1400" b="0" cap="none" spc="0" dirty="0">
                          <a:solidFill>
                            <a:schemeClr val="tx1"/>
                          </a:solidFill>
                          <a:effectLst/>
                        </a:rPr>
                        <a:t> Leerlingen, mentor, decaan </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extLst>
                  <a:ext uri="{0D108BD9-81ED-4DB2-BD59-A6C34878D82A}">
                    <a16:rowId xmlns:a16="http://schemas.microsoft.com/office/drawing/2014/main" val="235139356"/>
                  </a:ext>
                </a:extLst>
              </a:tr>
              <a:tr h="351064">
                <a:tc>
                  <a:txBody>
                    <a:bodyPr/>
                    <a:lstStyle/>
                    <a:p>
                      <a:pPr>
                        <a:spcAft>
                          <a:spcPts val="1200"/>
                        </a:spcAft>
                        <a:buNone/>
                      </a:pPr>
                      <a:r>
                        <a:rPr lang="nl-NL" sz="1400" b="0" cap="none" spc="0">
                          <a:solidFill>
                            <a:schemeClr val="tx1"/>
                          </a:solidFill>
                          <a:effectLst/>
                        </a:rPr>
                        <a:t>27 nov 2025</a:t>
                      </a:r>
                      <a:endParaRPr lang="nl-NL" sz="1400" b="0" cap="none" spc="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0" cap="none" spc="0" dirty="0">
                          <a:solidFill>
                            <a:schemeClr val="tx1"/>
                          </a:solidFill>
                          <a:effectLst/>
                        </a:rPr>
                        <a:t>Ouderavond</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0" cap="none" spc="0" dirty="0">
                          <a:solidFill>
                            <a:schemeClr val="tx1"/>
                          </a:solidFill>
                          <a:effectLst/>
                        </a:rPr>
                        <a:t>Informatie over profielen en keuzetraject.</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lgn="l">
                        <a:spcAft>
                          <a:spcPts val="1200"/>
                        </a:spcAft>
                        <a:buNone/>
                      </a:pPr>
                      <a:r>
                        <a:rPr lang="nl-NL" sz="1400" b="0" cap="none" spc="0" dirty="0">
                          <a:solidFill>
                            <a:schemeClr val="tx1"/>
                          </a:solidFill>
                          <a:effectLst/>
                        </a:rPr>
                        <a:t>Mentor</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extLst>
                  <a:ext uri="{0D108BD9-81ED-4DB2-BD59-A6C34878D82A}">
                    <a16:rowId xmlns:a16="http://schemas.microsoft.com/office/drawing/2014/main" val="1429557995"/>
                  </a:ext>
                </a:extLst>
              </a:tr>
              <a:tr h="522313">
                <a:tc>
                  <a:txBody>
                    <a:bodyPr/>
                    <a:lstStyle/>
                    <a:p>
                      <a:pPr>
                        <a:spcAft>
                          <a:spcPts val="1200"/>
                        </a:spcAft>
                        <a:buNone/>
                      </a:pPr>
                      <a:r>
                        <a:rPr lang="nl-NL" sz="1400" b="1" cap="none" spc="0">
                          <a:solidFill>
                            <a:schemeClr val="tx1"/>
                          </a:solidFill>
                          <a:effectLst/>
                        </a:rPr>
                        <a:t>27 nov 2025</a:t>
                      </a:r>
                      <a:endParaRPr lang="nl-NL" sz="1400" b="1" cap="none" spc="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1" cap="none" spc="0" dirty="0">
                          <a:solidFill>
                            <a:schemeClr val="tx1"/>
                          </a:solidFill>
                          <a:effectLst/>
                        </a:rPr>
                        <a:t>Keuzevak open voor profielkeuze.</a:t>
                      </a:r>
                      <a:endParaRPr lang="nl-NL" sz="1400" b="1"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1" cap="none" spc="0" dirty="0">
                          <a:solidFill>
                            <a:schemeClr val="tx1"/>
                          </a:solidFill>
                          <a:effectLst/>
                        </a:rPr>
                        <a:t>Kiezen van profiel.</a:t>
                      </a:r>
                      <a:endParaRPr lang="nl-NL" sz="1400" b="1"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lgn="l">
                        <a:spcAft>
                          <a:spcPts val="1200"/>
                        </a:spcAft>
                        <a:buNone/>
                      </a:pPr>
                      <a:r>
                        <a:rPr lang="nl-NL" sz="1400" b="1" cap="none" spc="0" dirty="0">
                          <a:solidFill>
                            <a:schemeClr val="tx1"/>
                          </a:solidFill>
                          <a:effectLst/>
                        </a:rPr>
                        <a:t>Leerling, ouders en mentoren</a:t>
                      </a:r>
                      <a:endParaRPr lang="nl-NL" sz="1400" b="1"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extLst>
                  <a:ext uri="{0D108BD9-81ED-4DB2-BD59-A6C34878D82A}">
                    <a16:rowId xmlns:a16="http://schemas.microsoft.com/office/drawing/2014/main" val="536410820"/>
                  </a:ext>
                </a:extLst>
              </a:tr>
              <a:tr h="522313">
                <a:tc>
                  <a:txBody>
                    <a:bodyPr/>
                    <a:lstStyle/>
                    <a:p>
                      <a:pPr>
                        <a:spcAft>
                          <a:spcPts val="1200"/>
                        </a:spcAft>
                        <a:buNone/>
                      </a:pPr>
                      <a:r>
                        <a:rPr lang="nl-NL" sz="1400" b="0" cap="none" spc="0">
                          <a:solidFill>
                            <a:schemeClr val="tx1"/>
                          </a:solidFill>
                          <a:effectLst/>
                        </a:rPr>
                        <a:t>November en december</a:t>
                      </a:r>
                      <a:endParaRPr lang="nl-NL" sz="1400" b="0" cap="none" spc="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0" cap="none" spc="0" dirty="0">
                          <a:solidFill>
                            <a:schemeClr val="tx1"/>
                          </a:solidFill>
                          <a:effectLst/>
                        </a:rPr>
                        <a:t>Voorlichting van decanen op afspraak</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0" cap="none" spc="0" dirty="0">
                          <a:solidFill>
                            <a:schemeClr val="tx1"/>
                          </a:solidFill>
                          <a:effectLst/>
                        </a:rPr>
                        <a:t>Om een betere keuze te maken</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lgn="l">
                        <a:spcAft>
                          <a:spcPts val="1200"/>
                        </a:spcAft>
                        <a:buNone/>
                      </a:pPr>
                      <a:r>
                        <a:rPr lang="nl-NL" sz="1400" b="0" cap="none" spc="0" dirty="0">
                          <a:solidFill>
                            <a:schemeClr val="tx1"/>
                          </a:solidFill>
                          <a:effectLst/>
                        </a:rPr>
                        <a:t>Decanen</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extLst>
                  <a:ext uri="{0D108BD9-81ED-4DB2-BD59-A6C34878D82A}">
                    <a16:rowId xmlns:a16="http://schemas.microsoft.com/office/drawing/2014/main" val="2396665720"/>
                  </a:ext>
                </a:extLst>
              </a:tr>
              <a:tr h="522313">
                <a:tc>
                  <a:txBody>
                    <a:bodyPr/>
                    <a:lstStyle/>
                    <a:p>
                      <a:pPr>
                        <a:spcAft>
                          <a:spcPts val="1200"/>
                        </a:spcAft>
                        <a:buNone/>
                      </a:pPr>
                      <a:r>
                        <a:rPr lang="nl-NL" sz="1400" b="1" cap="none" spc="0" dirty="0">
                          <a:solidFill>
                            <a:schemeClr val="tx1"/>
                          </a:solidFill>
                          <a:effectLst/>
                        </a:rPr>
                        <a:t>9 jan 2026</a:t>
                      </a:r>
                      <a:endParaRPr lang="nl-NL" sz="1400" b="1"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1" cap="none" spc="0" dirty="0">
                          <a:solidFill>
                            <a:schemeClr val="tx1"/>
                          </a:solidFill>
                          <a:effectLst/>
                        </a:rPr>
                        <a:t>Keuzevak gesloten voor profielkeuze</a:t>
                      </a:r>
                      <a:endParaRPr lang="nl-NL" sz="1400" b="1"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1" cap="none" spc="0" dirty="0">
                          <a:solidFill>
                            <a:schemeClr val="tx1"/>
                          </a:solidFill>
                          <a:effectLst/>
                        </a:rPr>
                        <a:t>Definitieve keuze gemaakt door leerling.</a:t>
                      </a:r>
                      <a:endParaRPr lang="nl-NL" sz="1400" b="1"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lgn="l">
                        <a:spcAft>
                          <a:spcPts val="1200"/>
                        </a:spcAft>
                        <a:buNone/>
                      </a:pPr>
                      <a:r>
                        <a:rPr lang="nl-NL" sz="1400" b="1" cap="none" spc="0" dirty="0">
                          <a:solidFill>
                            <a:schemeClr val="tx1"/>
                          </a:solidFill>
                          <a:effectLst/>
                        </a:rPr>
                        <a:t>Leerling, ouders en mentoren</a:t>
                      </a:r>
                      <a:endParaRPr lang="nl-NL" sz="1400" b="1"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extLst>
                  <a:ext uri="{0D108BD9-81ED-4DB2-BD59-A6C34878D82A}">
                    <a16:rowId xmlns:a16="http://schemas.microsoft.com/office/drawing/2014/main" val="87514963"/>
                  </a:ext>
                </a:extLst>
              </a:tr>
              <a:tr h="522313">
                <a:tc>
                  <a:txBody>
                    <a:bodyPr/>
                    <a:lstStyle/>
                    <a:p>
                      <a:pPr>
                        <a:spcAft>
                          <a:spcPts val="1200"/>
                        </a:spcAft>
                        <a:buNone/>
                      </a:pPr>
                      <a:r>
                        <a:rPr lang="nl-NL" sz="1400" b="0" cap="none" spc="0" dirty="0">
                          <a:solidFill>
                            <a:schemeClr val="tx1"/>
                          </a:solidFill>
                          <a:effectLst/>
                        </a:rPr>
                        <a:t>12 t/m 16 jan 2026</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0" cap="none" spc="0" dirty="0">
                          <a:solidFill>
                            <a:schemeClr val="tx1"/>
                          </a:solidFill>
                          <a:effectLst/>
                        </a:rPr>
                        <a:t>Bevestiging door ouders in Keuzevak.</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0" cap="none" spc="0" dirty="0">
                          <a:solidFill>
                            <a:schemeClr val="tx1"/>
                          </a:solidFill>
                          <a:effectLst/>
                        </a:rPr>
                        <a:t>Keuze bevestigt door ouders.</a:t>
                      </a:r>
                      <a:endParaRPr lang="nl-NL" sz="1400" b="0"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lgn="l">
                        <a:spcAft>
                          <a:spcPts val="1200"/>
                        </a:spcAft>
                        <a:buNone/>
                      </a:pPr>
                      <a:r>
                        <a:rPr lang="nl-NL" sz="1400" b="0" cap="none" spc="0">
                          <a:solidFill>
                            <a:schemeClr val="tx1"/>
                          </a:solidFill>
                          <a:effectLst/>
                        </a:rPr>
                        <a:t>Ouders.</a:t>
                      </a:r>
                      <a:endParaRPr lang="nl-NL" sz="1400" b="0" cap="none" spc="0">
                        <a:solidFill>
                          <a:schemeClr val="tx1"/>
                        </a:solidFill>
                        <a:effectLst/>
                        <a:latin typeface="Calibri" panose="020F0502020204030204" pitchFamily="34" charset="0"/>
                        <a:ea typeface="Calibri" panose="020F0502020204030204" pitchFamily="34" charset="0"/>
                      </a:endParaRPr>
                    </a:p>
                  </a:txBody>
                  <a:tcPr marL="38935" marR="0" marT="11124" marB="83432"/>
                </a:tc>
                <a:extLst>
                  <a:ext uri="{0D108BD9-81ED-4DB2-BD59-A6C34878D82A}">
                    <a16:rowId xmlns:a16="http://schemas.microsoft.com/office/drawing/2014/main" val="3594197411"/>
                  </a:ext>
                </a:extLst>
              </a:tr>
              <a:tr h="351064">
                <a:tc>
                  <a:txBody>
                    <a:bodyPr/>
                    <a:lstStyle/>
                    <a:p>
                      <a:pPr>
                        <a:spcAft>
                          <a:spcPts val="1200"/>
                        </a:spcAft>
                        <a:buNone/>
                      </a:pPr>
                      <a:r>
                        <a:rPr lang="nl-NL" sz="1400" b="1" cap="none" spc="0" dirty="0">
                          <a:solidFill>
                            <a:schemeClr val="tx1"/>
                          </a:solidFill>
                          <a:effectLst/>
                        </a:rPr>
                        <a:t>19 jan 2026</a:t>
                      </a:r>
                      <a:endParaRPr lang="nl-NL" sz="1400" b="1"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1" cap="none" spc="0">
                          <a:solidFill>
                            <a:schemeClr val="tx1"/>
                          </a:solidFill>
                          <a:effectLst/>
                        </a:rPr>
                        <a:t>Bevestiging door school</a:t>
                      </a:r>
                      <a:endParaRPr lang="nl-NL" sz="1400" b="1" cap="none" spc="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spcAft>
                          <a:spcPts val="1200"/>
                        </a:spcAft>
                        <a:buNone/>
                      </a:pPr>
                      <a:r>
                        <a:rPr lang="nl-NL" sz="1400" b="1" cap="none" spc="0" dirty="0">
                          <a:solidFill>
                            <a:schemeClr val="tx1"/>
                          </a:solidFill>
                          <a:effectLst/>
                        </a:rPr>
                        <a:t>Keuze bevestigt door school </a:t>
                      </a:r>
                      <a:endParaRPr lang="nl-NL" sz="1400" b="1"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tc>
                  <a:txBody>
                    <a:bodyPr/>
                    <a:lstStyle/>
                    <a:p>
                      <a:pPr algn="l">
                        <a:spcAft>
                          <a:spcPts val="1200"/>
                        </a:spcAft>
                        <a:buNone/>
                      </a:pPr>
                      <a:r>
                        <a:rPr lang="nl-NL" sz="1400" b="1" cap="none" spc="0" dirty="0">
                          <a:solidFill>
                            <a:schemeClr val="tx1"/>
                          </a:solidFill>
                          <a:effectLst/>
                        </a:rPr>
                        <a:t>School</a:t>
                      </a:r>
                      <a:endParaRPr lang="nl-NL" sz="1400" b="1" cap="none" spc="0" dirty="0">
                        <a:solidFill>
                          <a:schemeClr val="tx1"/>
                        </a:solidFill>
                        <a:effectLst/>
                        <a:latin typeface="Calibri" panose="020F0502020204030204" pitchFamily="34" charset="0"/>
                        <a:ea typeface="Calibri" panose="020F0502020204030204" pitchFamily="34" charset="0"/>
                      </a:endParaRPr>
                    </a:p>
                  </a:txBody>
                  <a:tcPr marL="38935" marR="0" marT="11124" marB="83432"/>
                </a:tc>
                <a:extLst>
                  <a:ext uri="{0D108BD9-81ED-4DB2-BD59-A6C34878D82A}">
                    <a16:rowId xmlns:a16="http://schemas.microsoft.com/office/drawing/2014/main" val="2067623789"/>
                  </a:ext>
                </a:extLst>
              </a:tr>
            </a:tbl>
          </a:graphicData>
        </a:graphic>
      </p:graphicFrame>
    </p:spTree>
    <p:extLst>
      <p:ext uri="{BB962C8B-B14F-4D97-AF65-F5344CB8AC3E}">
        <p14:creationId xmlns:p14="http://schemas.microsoft.com/office/powerpoint/2010/main" val="3816232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6B1975-66C8-A7FE-EE35-01ECC6FF8730}"/>
              </a:ext>
            </a:extLst>
          </p:cNvPr>
          <p:cNvSpPr>
            <a:spLocks noGrp="1"/>
          </p:cNvSpPr>
          <p:nvPr>
            <p:ph type="title"/>
          </p:nvPr>
        </p:nvSpPr>
        <p:spPr/>
        <p:txBody>
          <a:bodyPr/>
          <a:lstStyle/>
          <a:p>
            <a:r>
              <a:rPr lang="nl-NL" dirty="0"/>
              <a:t>Kiezen met Keuzevak</a:t>
            </a:r>
          </a:p>
        </p:txBody>
      </p:sp>
      <p:pic>
        <p:nvPicPr>
          <p:cNvPr id="6" name="Picture 5">
            <a:extLst>
              <a:ext uri="{FF2B5EF4-FFF2-40B4-BE49-F238E27FC236}">
                <a16:creationId xmlns:a16="http://schemas.microsoft.com/office/drawing/2014/main" id="{18354DFD-4E86-4DAD-904A-BED50813C44F}"/>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68082" y="1628800"/>
            <a:ext cx="8784976" cy="4035600"/>
          </a:xfrm>
          <a:prstGeom prst="rect">
            <a:avLst/>
          </a:prstGeom>
        </p:spPr>
      </p:pic>
      <p:sp>
        <p:nvSpPr>
          <p:cNvPr id="5" name="Ovaal 4">
            <a:extLst>
              <a:ext uri="{FF2B5EF4-FFF2-40B4-BE49-F238E27FC236}">
                <a16:creationId xmlns:a16="http://schemas.microsoft.com/office/drawing/2014/main" id="{6BB490FB-D353-4138-39BA-4FFC42683751}"/>
              </a:ext>
            </a:extLst>
          </p:cNvPr>
          <p:cNvSpPr/>
          <p:nvPr/>
        </p:nvSpPr>
        <p:spPr>
          <a:xfrm>
            <a:off x="4427984" y="4869160"/>
            <a:ext cx="1000917" cy="36004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Box 2">
            <a:extLst>
              <a:ext uri="{FF2B5EF4-FFF2-40B4-BE49-F238E27FC236}">
                <a16:creationId xmlns:a16="http://schemas.microsoft.com/office/drawing/2014/main" id="{A05F0169-32F4-4A5D-960C-D44B9E058118}"/>
              </a:ext>
            </a:extLst>
          </p:cNvPr>
          <p:cNvSpPr txBox="1"/>
          <p:nvPr/>
        </p:nvSpPr>
        <p:spPr>
          <a:xfrm>
            <a:off x="899592" y="5884530"/>
            <a:ext cx="7177608" cy="369332"/>
          </a:xfrm>
          <a:prstGeom prst="rect">
            <a:avLst/>
          </a:prstGeom>
          <a:noFill/>
        </p:spPr>
        <p:txBody>
          <a:bodyPr wrap="square" rtlCol="0">
            <a:spAutoFit/>
          </a:bodyPr>
          <a:lstStyle/>
          <a:p>
            <a:r>
              <a:rPr lang="nl-NL" dirty="0">
                <a:solidFill>
                  <a:schemeClr val="accent1"/>
                </a:solidFill>
              </a:rPr>
              <a:t>Ga naar </a:t>
            </a:r>
            <a:r>
              <a:rPr lang="nl-NL" b="1" dirty="0">
                <a:solidFill>
                  <a:schemeClr val="accent1"/>
                </a:solidFill>
              </a:rPr>
              <a:t>ivko.keuzevak.nl </a:t>
            </a:r>
            <a:r>
              <a:rPr lang="nl-NL" dirty="0">
                <a:solidFill>
                  <a:schemeClr val="accent1"/>
                </a:solidFill>
              </a:rPr>
              <a:t>en dan klik op ‘</a:t>
            </a:r>
            <a:r>
              <a:rPr lang="nl-NL" b="1" dirty="0">
                <a:solidFill>
                  <a:schemeClr val="accent1"/>
                </a:solidFill>
              </a:rPr>
              <a:t>wachtwoord vergeten</a:t>
            </a:r>
            <a:r>
              <a:rPr lang="nl-NL" dirty="0">
                <a:solidFill>
                  <a:schemeClr val="accent1"/>
                </a:solidFill>
              </a:rPr>
              <a:t>’.</a:t>
            </a:r>
          </a:p>
        </p:txBody>
      </p:sp>
    </p:spTree>
    <p:extLst>
      <p:ext uri="{BB962C8B-B14F-4D97-AF65-F5344CB8AC3E}">
        <p14:creationId xmlns:p14="http://schemas.microsoft.com/office/powerpoint/2010/main" val="309157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ECFF3-BCBF-43A1-84F9-49D3925B6020}"/>
              </a:ext>
            </a:extLst>
          </p:cNvPr>
          <p:cNvSpPr>
            <a:spLocks noGrp="1"/>
          </p:cNvSpPr>
          <p:nvPr>
            <p:ph type="title"/>
          </p:nvPr>
        </p:nvSpPr>
        <p:spPr/>
        <p:txBody>
          <a:bodyPr/>
          <a:lstStyle/>
          <a:p>
            <a:r>
              <a:rPr lang="nl-NL" dirty="0"/>
              <a:t>Profiel kiezen</a:t>
            </a:r>
          </a:p>
        </p:txBody>
      </p:sp>
      <p:sp>
        <p:nvSpPr>
          <p:cNvPr id="3" name="Content Placeholder 2">
            <a:extLst>
              <a:ext uri="{FF2B5EF4-FFF2-40B4-BE49-F238E27FC236}">
                <a16:creationId xmlns:a16="http://schemas.microsoft.com/office/drawing/2014/main" id="{191368B9-B858-41C9-B284-FD0975B1DDEF}"/>
              </a:ext>
            </a:extLst>
          </p:cNvPr>
          <p:cNvSpPr>
            <a:spLocks noGrp="1"/>
          </p:cNvSpPr>
          <p:nvPr>
            <p:ph idx="1"/>
          </p:nvPr>
        </p:nvSpPr>
        <p:spPr>
          <a:xfrm>
            <a:off x="857251" y="1772816"/>
            <a:ext cx="7404653" cy="4323184"/>
          </a:xfrm>
        </p:spPr>
        <p:txBody>
          <a:bodyPr/>
          <a:lstStyle/>
          <a:p>
            <a:pPr marL="0" indent="0">
              <a:buNone/>
            </a:pPr>
            <a:r>
              <a:rPr lang="nl-NL" dirty="0"/>
              <a:t>Hier is de demo van hoe je kiest in Keuzevak:</a:t>
            </a:r>
          </a:p>
          <a:p>
            <a:r>
              <a:rPr lang="nl-NL" dirty="0">
                <a:hlinkClick r:id="rId2"/>
              </a:rPr>
              <a:t>https://ivko.keuzevak.nl/beheer/formulier-test/vorige</a:t>
            </a:r>
            <a:endParaRPr lang="nl-NL" dirty="0"/>
          </a:p>
          <a:p>
            <a:endParaRPr lang="nl-NL" dirty="0"/>
          </a:p>
          <a:p>
            <a:endParaRPr lang="nl-NL" dirty="0"/>
          </a:p>
        </p:txBody>
      </p:sp>
      <p:pic>
        <p:nvPicPr>
          <p:cNvPr id="5" name="Picture 4">
            <a:extLst>
              <a:ext uri="{FF2B5EF4-FFF2-40B4-BE49-F238E27FC236}">
                <a16:creationId xmlns:a16="http://schemas.microsoft.com/office/drawing/2014/main" id="{B0B02A90-7B89-42E8-A18B-A41E2109EFE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71600" y="2823860"/>
            <a:ext cx="6108171" cy="3435846"/>
          </a:xfrm>
          <a:prstGeom prst="rect">
            <a:avLst/>
          </a:prstGeom>
        </p:spPr>
      </p:pic>
    </p:spTree>
    <p:extLst>
      <p:ext uri="{BB962C8B-B14F-4D97-AF65-F5344CB8AC3E}">
        <p14:creationId xmlns:p14="http://schemas.microsoft.com/office/powerpoint/2010/main" val="32696162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5B69B-1105-4ADF-85A2-F719E3D85789}"/>
              </a:ext>
            </a:extLst>
          </p:cNvPr>
          <p:cNvSpPr>
            <a:spLocks noGrp="1"/>
          </p:cNvSpPr>
          <p:nvPr>
            <p:ph type="title"/>
          </p:nvPr>
        </p:nvSpPr>
        <p:spPr/>
        <p:txBody>
          <a:bodyPr>
            <a:normAutofit fontScale="90000"/>
          </a:bodyPr>
          <a:lstStyle/>
          <a:p>
            <a:r>
              <a:rPr lang="nl-NL" dirty="0"/>
              <a:t>Accorderen in Keuzevak door ouders (na 9 januari en voor 16 januari)</a:t>
            </a:r>
          </a:p>
        </p:txBody>
      </p:sp>
      <p:pic>
        <p:nvPicPr>
          <p:cNvPr id="5" name="Content Placeholder 4">
            <a:extLst>
              <a:ext uri="{FF2B5EF4-FFF2-40B4-BE49-F238E27FC236}">
                <a16:creationId xmlns:a16="http://schemas.microsoft.com/office/drawing/2014/main" id="{7766D06F-9607-470A-9F18-7D1C935C2D80}"/>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969433" y="2057400"/>
            <a:ext cx="7179733" cy="4038600"/>
          </a:xfrm>
        </p:spPr>
      </p:pic>
    </p:spTree>
    <p:extLst>
      <p:ext uri="{BB962C8B-B14F-4D97-AF65-F5344CB8AC3E}">
        <p14:creationId xmlns:p14="http://schemas.microsoft.com/office/powerpoint/2010/main" val="29596944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C510D-4710-4BE0-85DC-FB1C2C02C6D5}"/>
              </a:ext>
            </a:extLst>
          </p:cNvPr>
          <p:cNvSpPr>
            <a:spLocks noGrp="1"/>
          </p:cNvSpPr>
          <p:nvPr>
            <p:ph type="title"/>
          </p:nvPr>
        </p:nvSpPr>
        <p:spPr/>
        <p:txBody>
          <a:bodyPr/>
          <a:lstStyle/>
          <a:p>
            <a:r>
              <a:rPr lang="nl-NL" dirty="0"/>
              <a:t>Afronden in Keuzevak</a:t>
            </a:r>
          </a:p>
        </p:txBody>
      </p:sp>
      <p:pic>
        <p:nvPicPr>
          <p:cNvPr id="5" name="Content Placeholder 4">
            <a:extLst>
              <a:ext uri="{FF2B5EF4-FFF2-40B4-BE49-F238E27FC236}">
                <a16:creationId xmlns:a16="http://schemas.microsoft.com/office/drawing/2014/main" id="{FCDF4D97-C703-4EF1-9105-F8EFFA5367BE}"/>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969433" y="2057400"/>
            <a:ext cx="7179733" cy="4038600"/>
          </a:xfrm>
        </p:spPr>
      </p:pic>
    </p:spTree>
    <p:extLst>
      <p:ext uri="{BB962C8B-B14F-4D97-AF65-F5344CB8AC3E}">
        <p14:creationId xmlns:p14="http://schemas.microsoft.com/office/powerpoint/2010/main" val="41822445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94613" y="634946"/>
            <a:ext cx="2767693" cy="1450757"/>
          </a:xfrm>
        </p:spPr>
        <p:txBody>
          <a:bodyPr>
            <a:normAutofit fontScale="90000"/>
          </a:bodyPr>
          <a:lstStyle/>
          <a:p>
            <a:r>
              <a:rPr lang="en-US" sz="2600"/>
              <a:t>Heb je </a:t>
            </a:r>
            <a:r>
              <a:rPr lang="en-US" sz="2600" err="1"/>
              <a:t>een</a:t>
            </a:r>
            <a:r>
              <a:rPr lang="en-US" sz="2600"/>
              <a:t> </a:t>
            </a:r>
            <a:r>
              <a:rPr lang="en-US" sz="2600" err="1"/>
              <a:t>specifieke</a:t>
            </a:r>
            <a:r>
              <a:rPr lang="en-US" sz="2600"/>
              <a:t> </a:t>
            </a:r>
            <a:r>
              <a:rPr lang="en-US" sz="2600" err="1"/>
              <a:t>vraag</a:t>
            </a:r>
            <a:r>
              <a:rPr lang="en-US" sz="2600"/>
              <a:t> over de </a:t>
            </a:r>
            <a:r>
              <a:rPr lang="en-US" sz="2600" err="1"/>
              <a:t>havo</a:t>
            </a:r>
            <a:r>
              <a:rPr lang="en-US" sz="2600"/>
              <a:t> </a:t>
            </a:r>
            <a:r>
              <a:rPr lang="en-US" sz="2600" err="1"/>
              <a:t>voor</a:t>
            </a:r>
            <a:r>
              <a:rPr lang="en-US" sz="2600"/>
              <a:t> de </a:t>
            </a:r>
            <a:r>
              <a:rPr lang="en-US" sz="2600" err="1"/>
              <a:t>decaan</a:t>
            </a:r>
            <a:r>
              <a:rPr lang="en-US" sz="2600"/>
              <a:t>?</a:t>
            </a:r>
          </a:p>
        </p:txBody>
      </p:sp>
      <p:sp>
        <p:nvSpPr>
          <p:cNvPr id="5" name="Content Placeholder 4">
            <a:extLst>
              <a:ext uri="{FF2B5EF4-FFF2-40B4-BE49-F238E27FC236}">
                <a16:creationId xmlns:a16="http://schemas.microsoft.com/office/drawing/2014/main" id="{81C0FE6C-47CC-4BC9-BAB1-CAFC80701777}"/>
              </a:ext>
            </a:extLst>
          </p:cNvPr>
          <p:cNvSpPr>
            <a:spLocks noGrp="1"/>
          </p:cNvSpPr>
          <p:nvPr>
            <p:ph idx="1"/>
          </p:nvPr>
        </p:nvSpPr>
        <p:spPr>
          <a:xfrm>
            <a:off x="5894613" y="2198914"/>
            <a:ext cx="2767693" cy="3670180"/>
          </a:xfrm>
        </p:spPr>
        <p:txBody>
          <a:bodyPr>
            <a:normAutofit/>
          </a:bodyPr>
          <a:lstStyle/>
          <a:p>
            <a:endParaRPr lang="nl-NL" dirty="0"/>
          </a:p>
          <a:p>
            <a:r>
              <a:rPr lang="nl-NL" dirty="0"/>
              <a:t>Stuur mij (Camilla) graag een mail</a:t>
            </a:r>
          </a:p>
          <a:p>
            <a:endParaRPr lang="nl-NL" dirty="0"/>
          </a:p>
          <a:p>
            <a:r>
              <a:rPr lang="nl-NL" dirty="0"/>
              <a:t>C.heath@msa.nl</a:t>
            </a:r>
          </a:p>
        </p:txBody>
      </p:sp>
      <p:pic>
        <p:nvPicPr>
          <p:cNvPr id="7" name="Picture 6" descr="Kleurrijke enveloppen">
            <a:extLst>
              <a:ext uri="{FF2B5EF4-FFF2-40B4-BE49-F238E27FC236}">
                <a16:creationId xmlns:a16="http://schemas.microsoft.com/office/drawing/2014/main" id="{ADF14170-BE61-49EE-9176-61F0ADE2351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1"/>
          <a:stretch/>
        </p:blipFill>
        <p:spPr>
          <a:xfrm>
            <a:off x="475499" y="640081"/>
            <a:ext cx="5182351" cy="5314406"/>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DC42C2-6B58-404C-B339-2C72808A5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355" y="243840"/>
            <a:ext cx="879348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le 1">
            <a:extLst>
              <a:ext uri="{FF2B5EF4-FFF2-40B4-BE49-F238E27FC236}">
                <a16:creationId xmlns:a16="http://schemas.microsoft.com/office/drawing/2014/main" id="{CA1C597E-367A-48EB-A860-8E9E0D88F63E}"/>
              </a:ext>
            </a:extLst>
          </p:cNvPr>
          <p:cNvSpPr>
            <a:spLocks noGrp="1"/>
          </p:cNvSpPr>
          <p:nvPr>
            <p:ph type="title"/>
          </p:nvPr>
        </p:nvSpPr>
        <p:spPr>
          <a:xfrm>
            <a:off x="3331337" y="609600"/>
            <a:ext cx="5019796" cy="1356360"/>
          </a:xfrm>
        </p:spPr>
        <p:txBody>
          <a:bodyPr>
            <a:normAutofit/>
          </a:bodyPr>
          <a:lstStyle/>
          <a:p>
            <a:r>
              <a:rPr lang="nl-NL">
                <a:solidFill>
                  <a:srgbClr val="FFFFFF"/>
                </a:solidFill>
              </a:rPr>
              <a:t>Vragen aan de C-mentoren</a:t>
            </a:r>
          </a:p>
        </p:txBody>
      </p:sp>
      <p:pic>
        <p:nvPicPr>
          <p:cNvPr id="5" name="Afbeelding 4" descr="Vraagteken tegen een rode muur">
            <a:extLst>
              <a:ext uri="{FF2B5EF4-FFF2-40B4-BE49-F238E27FC236}">
                <a16:creationId xmlns:a16="http://schemas.microsoft.com/office/drawing/2014/main" id="{FBE39F3D-37CA-F048-0777-ABAB19C4327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a:fillRect/>
          </a:stretch>
        </p:blipFill>
        <p:spPr>
          <a:xfrm>
            <a:off x="174645" y="243840"/>
            <a:ext cx="2735128" cy="6377939"/>
          </a:xfrm>
          <a:prstGeom prst="rect">
            <a:avLst/>
          </a:prstGeom>
        </p:spPr>
      </p:pic>
      <p:sp>
        <p:nvSpPr>
          <p:cNvPr id="3" name="Content Placeholder 2">
            <a:extLst>
              <a:ext uri="{FF2B5EF4-FFF2-40B4-BE49-F238E27FC236}">
                <a16:creationId xmlns:a16="http://schemas.microsoft.com/office/drawing/2014/main" id="{F67A388A-81A4-4A64-939C-6BDC60F53B4D}"/>
              </a:ext>
            </a:extLst>
          </p:cNvPr>
          <p:cNvSpPr>
            <a:spLocks noGrp="1"/>
          </p:cNvSpPr>
          <p:nvPr>
            <p:ph idx="1"/>
          </p:nvPr>
        </p:nvSpPr>
        <p:spPr>
          <a:xfrm>
            <a:off x="3331337" y="2057400"/>
            <a:ext cx="5019796" cy="4038600"/>
          </a:xfrm>
        </p:spPr>
        <p:txBody>
          <a:bodyPr>
            <a:normAutofit/>
          </a:bodyPr>
          <a:lstStyle/>
          <a:p>
            <a:endParaRPr lang="nl-NL">
              <a:solidFill>
                <a:srgbClr val="FFFFFF"/>
              </a:solidFill>
            </a:endParaRPr>
          </a:p>
          <a:p>
            <a:endParaRPr lang="nl-NL">
              <a:solidFill>
                <a:srgbClr val="FFFFFF"/>
              </a:solidFill>
            </a:endParaRPr>
          </a:p>
          <a:p>
            <a:r>
              <a:rPr lang="nl-NL">
                <a:solidFill>
                  <a:srgbClr val="FFFFFF"/>
                </a:solidFill>
              </a:rPr>
              <a:t>- Voor </a:t>
            </a:r>
            <a:r>
              <a:rPr lang="nl-NL" b="0" i="0">
                <a:solidFill>
                  <a:srgbClr val="FFFFFF"/>
                </a:solidFill>
                <a:effectLst/>
                <a:latin typeface="Calibri" panose="020F0502020204030204" pitchFamily="34" charset="0"/>
              </a:rPr>
              <a:t>specifieke</a:t>
            </a:r>
            <a:r>
              <a:rPr lang="nl-NL">
                <a:solidFill>
                  <a:srgbClr val="FFFFFF"/>
                </a:solidFill>
              </a:rPr>
              <a:t> vragen, graag de mentor of decaan een mail sturen.</a:t>
            </a:r>
          </a:p>
          <a:p>
            <a:r>
              <a:rPr lang="nl-NL">
                <a:solidFill>
                  <a:srgbClr val="FFFFFF"/>
                </a:solidFill>
              </a:rPr>
              <a:t>- Houd uw vragen zo veel mogelijk algemeen.</a:t>
            </a:r>
          </a:p>
          <a:p>
            <a:endParaRPr lang="nl-NL">
              <a:solidFill>
                <a:srgbClr val="FFFFFF"/>
              </a:solidFill>
            </a:endParaRPr>
          </a:p>
        </p:txBody>
      </p:sp>
      <p:sp>
        <p:nvSpPr>
          <p:cNvPr id="12" name="Rectangle 11">
            <a:extLst>
              <a:ext uri="{FF2B5EF4-FFF2-40B4-BE49-F238E27FC236}">
                <a16:creationId xmlns:a16="http://schemas.microsoft.com/office/drawing/2014/main" id="{FCF82941-5589-49BF-B6B1-76122B2D0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1450" y="243840"/>
            <a:ext cx="879348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Tree>
    <p:extLst>
      <p:ext uri="{BB962C8B-B14F-4D97-AF65-F5344CB8AC3E}">
        <p14:creationId xmlns:p14="http://schemas.microsoft.com/office/powerpoint/2010/main" val="1491286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9271C28-7496-4447-8541-7B39F5E94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355" y="243840"/>
            <a:ext cx="879348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le 1">
            <a:extLst>
              <a:ext uri="{FF2B5EF4-FFF2-40B4-BE49-F238E27FC236}">
                <a16:creationId xmlns:a16="http://schemas.microsoft.com/office/drawing/2014/main" id="{FF2F9C94-C999-4232-B229-251CC08DE369}"/>
              </a:ext>
            </a:extLst>
          </p:cNvPr>
          <p:cNvSpPr>
            <a:spLocks noGrp="1"/>
          </p:cNvSpPr>
          <p:nvPr>
            <p:ph type="title"/>
          </p:nvPr>
        </p:nvSpPr>
        <p:spPr>
          <a:xfrm>
            <a:off x="4580028" y="609600"/>
            <a:ext cx="4023333" cy="1356360"/>
          </a:xfrm>
        </p:spPr>
        <p:txBody>
          <a:bodyPr>
            <a:normAutofit/>
          </a:bodyPr>
          <a:lstStyle/>
          <a:p>
            <a:r>
              <a:rPr lang="nl-NL" dirty="0"/>
              <a:t>Wat is een profielkeuze?</a:t>
            </a:r>
          </a:p>
        </p:txBody>
      </p:sp>
      <p:pic>
        <p:nvPicPr>
          <p:cNvPr id="5" name="Afbeelding 4" descr="Afbeelding met tekst, graffiti&#10;&#10;Automatisch gegenereerde beschrijving">
            <a:extLst>
              <a:ext uri="{FF2B5EF4-FFF2-40B4-BE49-F238E27FC236}">
                <a16:creationId xmlns:a16="http://schemas.microsoft.com/office/drawing/2014/main" id="{21C1B4F4-40B1-4FCC-B82B-A4B65137984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54048" y="2136027"/>
            <a:ext cx="3445286" cy="2583964"/>
          </a:xfrm>
          <a:prstGeom prst="rect">
            <a:avLst/>
          </a:prstGeom>
        </p:spPr>
      </p:pic>
      <p:sp>
        <p:nvSpPr>
          <p:cNvPr id="3" name="Content Placeholder 2">
            <a:extLst>
              <a:ext uri="{FF2B5EF4-FFF2-40B4-BE49-F238E27FC236}">
                <a16:creationId xmlns:a16="http://schemas.microsoft.com/office/drawing/2014/main" id="{3186F7A1-1FBB-4C8A-9105-81E43BE206BA}"/>
              </a:ext>
            </a:extLst>
          </p:cNvPr>
          <p:cNvSpPr>
            <a:spLocks noGrp="1"/>
          </p:cNvSpPr>
          <p:nvPr>
            <p:ph idx="1"/>
          </p:nvPr>
        </p:nvSpPr>
        <p:spPr>
          <a:xfrm>
            <a:off x="4580027" y="2057400"/>
            <a:ext cx="4023333" cy="4038600"/>
          </a:xfrm>
        </p:spPr>
        <p:txBody>
          <a:bodyPr>
            <a:normAutofit/>
          </a:bodyPr>
          <a:lstStyle/>
          <a:p>
            <a:endParaRPr lang="nl-NL" sz="1400" b="0" i="0" dirty="0">
              <a:effectLst/>
              <a:latin typeface="arial" panose="020B0604020202020204" pitchFamily="34" charset="0"/>
            </a:endParaRPr>
          </a:p>
          <a:p>
            <a:pPr>
              <a:buFont typeface="Wingdings" panose="05000000000000000000" pitchFamily="2" charset="2"/>
              <a:buChar char="§"/>
            </a:pPr>
            <a:r>
              <a:rPr lang="nl-NL" sz="1400" b="0" i="0" dirty="0">
                <a:effectLst/>
                <a:latin typeface="arial" panose="020B0604020202020204" pitchFamily="34" charset="0"/>
              </a:rPr>
              <a:t>Er zijn drie profielen waar je het op IVKO uit kan kiezen:</a:t>
            </a:r>
            <a:br>
              <a:rPr lang="nl-NL" sz="1400" b="0" i="0" dirty="0">
                <a:effectLst/>
                <a:latin typeface="arial" panose="020B0604020202020204" pitchFamily="34" charset="0"/>
              </a:rPr>
            </a:br>
            <a:r>
              <a:rPr lang="nl-NL" sz="1400" b="1" i="0" dirty="0">
                <a:effectLst/>
                <a:latin typeface="arial" panose="020B0604020202020204" pitchFamily="34" charset="0"/>
              </a:rPr>
              <a:t>Cultuur en Maatschappij,</a:t>
            </a:r>
            <a:br>
              <a:rPr lang="nl-NL" sz="1400" b="1" i="0" dirty="0">
                <a:effectLst/>
                <a:latin typeface="arial" panose="020B0604020202020204" pitchFamily="34" charset="0"/>
              </a:rPr>
            </a:br>
            <a:r>
              <a:rPr lang="nl-NL" sz="1400" b="1" i="0" dirty="0">
                <a:effectLst/>
                <a:latin typeface="arial" panose="020B0604020202020204" pitchFamily="34" charset="0"/>
              </a:rPr>
              <a:t>Economie en Maatschappij </a:t>
            </a:r>
            <a:r>
              <a:rPr lang="nl-NL" sz="1400" b="0" i="0" dirty="0">
                <a:effectLst/>
                <a:latin typeface="arial" panose="020B0604020202020204" pitchFamily="34" charset="0"/>
              </a:rPr>
              <a:t>en</a:t>
            </a:r>
            <a:br>
              <a:rPr lang="nl-NL" sz="1400" b="0" i="0" dirty="0">
                <a:effectLst/>
                <a:latin typeface="arial" panose="020B0604020202020204" pitchFamily="34" charset="0"/>
              </a:rPr>
            </a:br>
            <a:r>
              <a:rPr lang="nl-NL" sz="1400" b="1" i="0" dirty="0">
                <a:effectLst/>
                <a:latin typeface="arial" panose="020B0604020202020204" pitchFamily="34" charset="0"/>
              </a:rPr>
              <a:t>Natuur en Gezondheid. </a:t>
            </a:r>
          </a:p>
          <a:p>
            <a:pPr>
              <a:buFont typeface="Wingdings" panose="05000000000000000000" pitchFamily="2" charset="2"/>
              <a:buChar char="§"/>
            </a:pPr>
            <a:r>
              <a:rPr lang="nl-NL" sz="1400" b="0" i="0" dirty="0">
                <a:effectLst/>
                <a:latin typeface="arial" panose="020B0604020202020204" pitchFamily="34" charset="0"/>
              </a:rPr>
              <a:t>Om de beste </a:t>
            </a:r>
            <a:r>
              <a:rPr lang="nl-NL" sz="1400" b="1" i="0" dirty="0">
                <a:effectLst/>
                <a:latin typeface="arial" panose="020B0604020202020204" pitchFamily="34" charset="0"/>
              </a:rPr>
              <a:t>profielkeuze</a:t>
            </a:r>
            <a:r>
              <a:rPr lang="nl-NL" sz="1400" b="0" i="0" dirty="0">
                <a:effectLst/>
                <a:latin typeface="arial" panose="020B0604020202020204" pitchFamily="34" charset="0"/>
              </a:rPr>
              <a:t> te maken, zal je moeten kijken naar welke onderwerpen en vakken jou het meest interesseren en in welke vakken jij goed bent.</a:t>
            </a:r>
          </a:p>
          <a:p>
            <a:pPr>
              <a:buFont typeface="Wingdings" panose="05000000000000000000" pitchFamily="2" charset="2"/>
              <a:buChar char="§"/>
            </a:pPr>
            <a:r>
              <a:rPr lang="nl-NL" sz="1400" dirty="0">
                <a:latin typeface="arial" panose="020B0604020202020204" pitchFamily="34" charset="0"/>
              </a:rPr>
              <a:t>Je </a:t>
            </a:r>
            <a:r>
              <a:rPr lang="nl-NL" sz="1400" b="1" dirty="0">
                <a:latin typeface="arial" panose="020B0604020202020204" pitchFamily="34" charset="0"/>
              </a:rPr>
              <a:t>profielkeuze</a:t>
            </a:r>
            <a:r>
              <a:rPr lang="nl-NL" sz="1400" dirty="0">
                <a:latin typeface="arial" panose="020B0604020202020204" pitchFamily="34" charset="0"/>
              </a:rPr>
              <a:t> geeft je toegang naar de vakken die je gaat volgen in de Programma van Toetsing en Afsluiting (</a:t>
            </a:r>
            <a:r>
              <a:rPr lang="nl-NL" sz="1400" b="1" dirty="0">
                <a:latin typeface="arial" panose="020B0604020202020204" pitchFamily="34" charset="0"/>
              </a:rPr>
              <a:t>P.T.A</a:t>
            </a:r>
            <a:r>
              <a:rPr lang="nl-NL" sz="1400" dirty="0">
                <a:latin typeface="arial" panose="020B0604020202020204" pitchFamily="34" charset="0"/>
              </a:rPr>
              <a:t>) om een havo diploma te halen.</a:t>
            </a:r>
          </a:p>
          <a:p>
            <a:pPr>
              <a:buFont typeface="Wingdings" panose="05000000000000000000" pitchFamily="2" charset="2"/>
              <a:buChar char="§"/>
            </a:pPr>
            <a:r>
              <a:rPr lang="nl-NL" sz="1400" dirty="0">
                <a:latin typeface="arial" panose="020B0604020202020204" pitchFamily="34" charset="0"/>
                <a:hlinkClick r:id="rId3"/>
              </a:rPr>
              <a:t>De </a:t>
            </a:r>
            <a:r>
              <a:rPr lang="nl-NL" sz="1400" dirty="0" err="1">
                <a:latin typeface="arial" panose="020B0604020202020204" pitchFamily="34" charset="0"/>
                <a:hlinkClick r:id="rId3"/>
              </a:rPr>
              <a:t>P.T.A.'s</a:t>
            </a:r>
            <a:r>
              <a:rPr lang="nl-NL" sz="1400" dirty="0">
                <a:latin typeface="arial" panose="020B0604020202020204" pitchFamily="34" charset="0"/>
                <a:hlinkClick r:id="rId3"/>
              </a:rPr>
              <a:t> zijn hier.</a:t>
            </a:r>
            <a:endParaRPr lang="nl-NL" sz="1400" dirty="0"/>
          </a:p>
        </p:txBody>
      </p:sp>
    </p:spTree>
    <p:extLst>
      <p:ext uri="{BB962C8B-B14F-4D97-AF65-F5344CB8AC3E}">
        <p14:creationId xmlns:p14="http://schemas.microsoft.com/office/powerpoint/2010/main" val="2684813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086532B-5A3E-44A5-A0C2-22A0DB316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355" y="243840"/>
            <a:ext cx="879348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le 1">
            <a:extLst>
              <a:ext uri="{FF2B5EF4-FFF2-40B4-BE49-F238E27FC236}">
                <a16:creationId xmlns:a16="http://schemas.microsoft.com/office/drawing/2014/main" id="{97FA33E8-7C03-4409-BA6D-59E61FDBDC64}"/>
              </a:ext>
            </a:extLst>
          </p:cNvPr>
          <p:cNvSpPr>
            <a:spLocks noGrp="1"/>
          </p:cNvSpPr>
          <p:nvPr>
            <p:ph type="title"/>
          </p:nvPr>
        </p:nvSpPr>
        <p:spPr>
          <a:xfrm>
            <a:off x="530298" y="609600"/>
            <a:ext cx="5245435" cy="1356360"/>
          </a:xfrm>
        </p:spPr>
        <p:txBody>
          <a:bodyPr>
            <a:normAutofit/>
          </a:bodyPr>
          <a:lstStyle/>
          <a:p>
            <a:r>
              <a:rPr lang="nl-NL" dirty="0"/>
              <a:t>Wie doet wat in de Profielkeuze?</a:t>
            </a:r>
          </a:p>
        </p:txBody>
      </p:sp>
      <p:sp>
        <p:nvSpPr>
          <p:cNvPr id="3" name="Content Placeholder 2">
            <a:extLst>
              <a:ext uri="{FF2B5EF4-FFF2-40B4-BE49-F238E27FC236}">
                <a16:creationId xmlns:a16="http://schemas.microsoft.com/office/drawing/2014/main" id="{D346CEBE-F17B-4B36-8C78-8F5570F8F86D}"/>
              </a:ext>
            </a:extLst>
          </p:cNvPr>
          <p:cNvSpPr>
            <a:spLocks noGrp="1"/>
          </p:cNvSpPr>
          <p:nvPr>
            <p:ph idx="1"/>
          </p:nvPr>
        </p:nvSpPr>
        <p:spPr>
          <a:xfrm>
            <a:off x="530298" y="2057400"/>
            <a:ext cx="5245435" cy="4038600"/>
          </a:xfrm>
        </p:spPr>
        <p:txBody>
          <a:bodyPr>
            <a:normAutofit/>
          </a:bodyPr>
          <a:lstStyle/>
          <a:p>
            <a:pPr>
              <a:buFont typeface="Wingdings" panose="05000000000000000000" pitchFamily="2" charset="2"/>
              <a:buChar char="§"/>
            </a:pPr>
            <a:r>
              <a:rPr lang="nl-NL" sz="1700" dirty="0">
                <a:latin typeface="Arial" panose="020B0604020202020204" pitchFamily="34" charset="0"/>
                <a:cs typeface="Arial" panose="020B0604020202020204" pitchFamily="34" charset="0"/>
              </a:rPr>
              <a:t>De </a:t>
            </a:r>
            <a:r>
              <a:rPr lang="nl-NL" sz="1700" b="1" dirty="0">
                <a:latin typeface="Arial" panose="020B0604020202020204" pitchFamily="34" charset="0"/>
                <a:cs typeface="Arial" panose="020B0604020202020204" pitchFamily="34" charset="0"/>
              </a:rPr>
              <a:t>mentoren</a:t>
            </a:r>
            <a:r>
              <a:rPr lang="nl-NL" sz="1700" dirty="0">
                <a:latin typeface="Arial" panose="020B0604020202020204" pitchFamily="34" charset="0"/>
                <a:cs typeface="Arial" panose="020B0604020202020204" pitchFamily="34" charset="0"/>
              </a:rPr>
              <a:t> begeleiden het keuzeproces voor profielkeuze en het gebruik van Keuzevak</a:t>
            </a:r>
          </a:p>
          <a:p>
            <a:pPr>
              <a:buFont typeface="Wingdings" panose="05000000000000000000" pitchFamily="2" charset="2"/>
              <a:buChar char="§"/>
            </a:pPr>
            <a:r>
              <a:rPr lang="nl-NL" sz="1700" dirty="0">
                <a:latin typeface="Arial" panose="020B0604020202020204" pitchFamily="34" charset="0"/>
                <a:cs typeface="Arial" panose="020B0604020202020204" pitchFamily="34" charset="0"/>
              </a:rPr>
              <a:t>De </a:t>
            </a:r>
            <a:r>
              <a:rPr lang="nl-NL" sz="1700" b="1" dirty="0">
                <a:latin typeface="Arial" panose="020B0604020202020204" pitchFamily="34" charset="0"/>
                <a:cs typeface="Arial" panose="020B0604020202020204" pitchFamily="34" charset="0"/>
              </a:rPr>
              <a:t>decaan</a:t>
            </a:r>
            <a:r>
              <a:rPr lang="nl-NL" sz="1700" dirty="0">
                <a:latin typeface="Arial" panose="020B0604020202020204" pitchFamily="34" charset="0"/>
                <a:cs typeface="Arial" panose="020B0604020202020204" pitchFamily="34" charset="0"/>
              </a:rPr>
              <a:t> geeft meer informatie aan </a:t>
            </a:r>
            <a:r>
              <a:rPr lang="nl-NL" sz="1700" b="0" i="0" dirty="0">
                <a:effectLst/>
                <a:latin typeface="Arial" panose="020B0604020202020204" pitchFamily="34" charset="0"/>
                <a:cs typeface="Arial" panose="020B0604020202020204" pitchFamily="34" charset="0"/>
              </a:rPr>
              <a:t>leerlingen en hun ouders bij het kiezen van een onderwijssoort, vakkenpakket, profiel, en houdt leerlingen en ouders op de hoogte van open dagen en voorlichtingsbijeenkomsten van vervolgopleidingen</a:t>
            </a:r>
          </a:p>
          <a:p>
            <a:pPr>
              <a:buFont typeface="Wingdings" panose="05000000000000000000" pitchFamily="2" charset="2"/>
              <a:buChar char="§"/>
            </a:pPr>
            <a:r>
              <a:rPr lang="nl-NL" sz="1700" dirty="0">
                <a:latin typeface="Arial" panose="020B0604020202020204" pitchFamily="34" charset="0"/>
                <a:cs typeface="Arial" panose="020B0604020202020204" pitchFamily="34" charset="0"/>
              </a:rPr>
              <a:t>De </a:t>
            </a:r>
            <a:r>
              <a:rPr lang="nl-NL" sz="1700" b="1" dirty="0">
                <a:latin typeface="Arial" panose="020B0604020202020204" pitchFamily="34" charset="0"/>
                <a:cs typeface="Arial" panose="020B0604020202020204" pitchFamily="34" charset="0"/>
              </a:rPr>
              <a:t>vakdocenten</a:t>
            </a:r>
            <a:r>
              <a:rPr lang="nl-NL" sz="1700" dirty="0">
                <a:latin typeface="Arial" panose="020B0604020202020204" pitchFamily="34" charset="0"/>
                <a:cs typeface="Arial" panose="020B0604020202020204" pitchFamily="34" charset="0"/>
              </a:rPr>
              <a:t> geven meer informatie over </a:t>
            </a:r>
            <a:r>
              <a:rPr lang="nl-NL" sz="1700" dirty="0" err="1">
                <a:latin typeface="Arial" panose="020B0604020202020204" pitchFamily="34" charset="0"/>
                <a:cs typeface="Arial" panose="020B0604020202020204" pitchFamily="34" charset="0"/>
              </a:rPr>
              <a:t>specieke</a:t>
            </a:r>
            <a:r>
              <a:rPr lang="nl-NL" sz="1700" dirty="0">
                <a:latin typeface="Arial" panose="020B0604020202020204" pitchFamily="34" charset="0"/>
                <a:cs typeface="Arial" panose="020B0604020202020204" pitchFamily="34" charset="0"/>
              </a:rPr>
              <a:t> vakken binnen het profiel – bijvoorbeeld Wiskunde A en B of NLT of de kunsten</a:t>
            </a:r>
          </a:p>
          <a:p>
            <a:endParaRPr lang="nl-NL" sz="1700" dirty="0"/>
          </a:p>
        </p:txBody>
      </p:sp>
      <p:pic>
        <p:nvPicPr>
          <p:cNvPr id="5" name="Afbeelding 4" descr="Afbeelding met tekst, geel&#10;&#10;Automatisch gegenereerde beschrijving">
            <a:extLst>
              <a:ext uri="{FF2B5EF4-FFF2-40B4-BE49-F238E27FC236}">
                <a16:creationId xmlns:a16="http://schemas.microsoft.com/office/drawing/2014/main" id="{E2CD76C0-D879-0A37-30D9-32E8BDB2388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132676" y="2204864"/>
            <a:ext cx="2351561" cy="3471380"/>
          </a:xfrm>
          <a:prstGeom prst="rect">
            <a:avLst/>
          </a:prstGeom>
        </p:spPr>
      </p:pic>
    </p:spTree>
    <p:extLst>
      <p:ext uri="{BB962C8B-B14F-4D97-AF65-F5344CB8AC3E}">
        <p14:creationId xmlns:p14="http://schemas.microsoft.com/office/powerpoint/2010/main" val="1320886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086532B-5A3E-44A5-A0C2-22A0DB316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355" y="243840"/>
            <a:ext cx="879348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le 1">
            <a:extLst>
              <a:ext uri="{FF2B5EF4-FFF2-40B4-BE49-F238E27FC236}">
                <a16:creationId xmlns:a16="http://schemas.microsoft.com/office/drawing/2014/main" id="{0F159D81-776A-42CC-A546-3757D12E3C19}"/>
              </a:ext>
            </a:extLst>
          </p:cNvPr>
          <p:cNvSpPr>
            <a:spLocks noGrp="1"/>
          </p:cNvSpPr>
          <p:nvPr>
            <p:ph type="title"/>
          </p:nvPr>
        </p:nvSpPr>
        <p:spPr>
          <a:xfrm>
            <a:off x="530298" y="609600"/>
            <a:ext cx="5245435" cy="1356360"/>
          </a:xfrm>
        </p:spPr>
        <p:txBody>
          <a:bodyPr>
            <a:normAutofit/>
          </a:bodyPr>
          <a:lstStyle/>
          <a:p>
            <a:r>
              <a:rPr lang="nl-NL"/>
              <a:t>Hoe belangrijk is je profielkeuze</a:t>
            </a:r>
            <a:r>
              <a:rPr lang="nl-NL" dirty="0"/>
              <a:t>?</a:t>
            </a:r>
          </a:p>
        </p:txBody>
      </p:sp>
      <p:sp>
        <p:nvSpPr>
          <p:cNvPr id="3" name="Content Placeholder 2">
            <a:extLst>
              <a:ext uri="{FF2B5EF4-FFF2-40B4-BE49-F238E27FC236}">
                <a16:creationId xmlns:a16="http://schemas.microsoft.com/office/drawing/2014/main" id="{9C804048-E92B-4514-826E-EDE349C9FD6E}"/>
              </a:ext>
            </a:extLst>
          </p:cNvPr>
          <p:cNvSpPr>
            <a:spLocks noGrp="1"/>
          </p:cNvSpPr>
          <p:nvPr>
            <p:ph idx="1"/>
          </p:nvPr>
        </p:nvSpPr>
        <p:spPr>
          <a:xfrm>
            <a:off x="530298" y="2057400"/>
            <a:ext cx="5245435" cy="4038600"/>
          </a:xfrm>
        </p:spPr>
        <p:txBody>
          <a:bodyPr vert="horz" lIns="0" tIns="45720" rIns="0" bIns="45720" rtlCol="0">
            <a:normAutofit/>
          </a:bodyPr>
          <a:lstStyle/>
          <a:p>
            <a:pPr>
              <a:buFont typeface="Wingdings" panose="05000000000000000000" pitchFamily="2" charset="2"/>
              <a:buChar char="§"/>
            </a:pPr>
            <a:r>
              <a:rPr lang="nl-NL" dirty="0"/>
              <a:t>met een havo diploma kan je naar </a:t>
            </a:r>
            <a:r>
              <a:rPr lang="nl-NL"/>
              <a:t>de vwo, MBO</a:t>
            </a:r>
            <a:r>
              <a:rPr lang="nl-NL" dirty="0"/>
              <a:t>, HBO en na propedeuse HBO naar WO.</a:t>
            </a:r>
          </a:p>
          <a:p>
            <a:pPr>
              <a:buFont typeface="Wingdings" panose="05000000000000000000" pitchFamily="2" charset="2"/>
              <a:buChar char="§"/>
            </a:pPr>
            <a:r>
              <a:rPr lang="nl-NL" dirty="0"/>
              <a:t>je kiest voor vakken waar je geinteresseerd en al goed in bent.</a:t>
            </a:r>
          </a:p>
          <a:p>
            <a:pPr>
              <a:buFont typeface="Wingdings" panose="05000000000000000000" pitchFamily="2" charset="2"/>
              <a:buChar char="§"/>
            </a:pPr>
            <a:r>
              <a:rPr lang="nl-NL" dirty="0">
                <a:cs typeface="Calibri" panose="020F0502020204030204"/>
              </a:rPr>
              <a:t>voor sommige vervolgopleidingen is een bepaald vakkenpakket gewenst. Dit geldt vooral voor exacte vakken. </a:t>
            </a:r>
          </a:p>
          <a:p>
            <a:pPr>
              <a:buFont typeface="Wingdings" panose="05000000000000000000" pitchFamily="2" charset="2"/>
              <a:buChar char="§"/>
            </a:pPr>
            <a:r>
              <a:rPr lang="nl-NL" dirty="0">
                <a:cs typeface="Calibri" panose="020F0502020204030204"/>
              </a:rPr>
              <a:t>als je al interesse hebt in bepaalde vervolgopleidingen, kijk dan naar de toelatingseisen voorafgaand aan je profielkeuze.</a:t>
            </a:r>
          </a:p>
          <a:p>
            <a:pPr marL="0" indent="0">
              <a:buNone/>
            </a:pPr>
            <a:endParaRPr lang="nl-NL" dirty="0">
              <a:cs typeface="Calibri" panose="020F0502020204030204"/>
            </a:endParaRPr>
          </a:p>
          <a:p>
            <a:pPr>
              <a:buFont typeface="Wingdings" panose="05000000000000000000" pitchFamily="2" charset="2"/>
              <a:buChar char="§"/>
            </a:pPr>
            <a:endParaRPr lang="nl-NL" dirty="0">
              <a:cs typeface="Calibri" panose="020F0502020204030204"/>
            </a:endParaRPr>
          </a:p>
        </p:txBody>
      </p:sp>
      <p:pic>
        <p:nvPicPr>
          <p:cNvPr id="5" name="Afbeelding 4" descr="Afbeelding met tekst&#10;&#10;Automatisch gegenereerde beschrijving">
            <a:extLst>
              <a:ext uri="{FF2B5EF4-FFF2-40B4-BE49-F238E27FC236}">
                <a16:creationId xmlns:a16="http://schemas.microsoft.com/office/drawing/2014/main" id="{F601DD9F-04A9-4A3B-81CF-8E196FCD2BC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280216" y="2057400"/>
            <a:ext cx="2351561" cy="3232386"/>
          </a:xfrm>
          <a:prstGeom prst="rect">
            <a:avLst/>
          </a:prstGeom>
        </p:spPr>
      </p:pic>
    </p:spTree>
    <p:extLst>
      <p:ext uri="{BB962C8B-B14F-4D97-AF65-F5344CB8AC3E}">
        <p14:creationId xmlns:p14="http://schemas.microsoft.com/office/powerpoint/2010/main" val="1400078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AC46C-7FE2-4962-82AD-04AA23B83D22}"/>
              </a:ext>
            </a:extLst>
          </p:cNvPr>
          <p:cNvSpPr>
            <a:spLocks noGrp="1"/>
          </p:cNvSpPr>
          <p:nvPr>
            <p:ph type="title"/>
          </p:nvPr>
        </p:nvSpPr>
        <p:spPr>
          <a:xfrm>
            <a:off x="3331337" y="609600"/>
            <a:ext cx="5019796" cy="1356360"/>
          </a:xfrm>
        </p:spPr>
        <p:txBody>
          <a:bodyPr>
            <a:normAutofit/>
          </a:bodyPr>
          <a:lstStyle/>
          <a:p>
            <a:r>
              <a:rPr lang="nl-NL"/>
              <a:t>Hulp met je profielkeuze</a:t>
            </a:r>
          </a:p>
        </p:txBody>
      </p:sp>
      <p:pic>
        <p:nvPicPr>
          <p:cNvPr id="5" name="Afbeelding 4" descr="Afbeelding met vloer, vrouw, tennisbaan, speler&#10;&#10;Automatisch gegenereerde beschrijving">
            <a:extLst>
              <a:ext uri="{FF2B5EF4-FFF2-40B4-BE49-F238E27FC236}">
                <a16:creationId xmlns:a16="http://schemas.microsoft.com/office/drawing/2014/main" id="{ABF86AA7-EE4E-F8A5-3E7F-298350C3280F}"/>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1"/>
          <a:stretch>
            <a:fillRect/>
          </a:stretch>
        </p:blipFill>
        <p:spPr>
          <a:xfrm>
            <a:off x="167502" y="243840"/>
            <a:ext cx="2735127" cy="6377939"/>
          </a:xfrm>
          <a:prstGeom prst="rect">
            <a:avLst/>
          </a:prstGeom>
        </p:spPr>
      </p:pic>
      <p:sp>
        <p:nvSpPr>
          <p:cNvPr id="3" name="Content Placeholder 2">
            <a:extLst>
              <a:ext uri="{FF2B5EF4-FFF2-40B4-BE49-F238E27FC236}">
                <a16:creationId xmlns:a16="http://schemas.microsoft.com/office/drawing/2014/main" id="{EF50F1B6-C0B1-4DED-8A3E-A07D1A1F59A8}"/>
              </a:ext>
            </a:extLst>
          </p:cNvPr>
          <p:cNvSpPr>
            <a:spLocks noGrp="1"/>
          </p:cNvSpPr>
          <p:nvPr>
            <p:ph idx="1"/>
          </p:nvPr>
        </p:nvSpPr>
        <p:spPr>
          <a:xfrm>
            <a:off x="3331337" y="2057400"/>
            <a:ext cx="5019796" cy="4038600"/>
          </a:xfrm>
        </p:spPr>
        <p:txBody>
          <a:bodyPr vert="horz" lIns="0" tIns="45720" rIns="0" bIns="45720" rtlCol="0">
            <a:normAutofit/>
          </a:bodyPr>
          <a:lstStyle/>
          <a:p>
            <a:endParaRPr lang="nl-NL" sz="1700"/>
          </a:p>
          <a:p>
            <a:pPr>
              <a:buFont typeface="Wingdings" panose="05000000000000000000" pitchFamily="2" charset="2"/>
              <a:buChar char="§"/>
            </a:pPr>
            <a:r>
              <a:rPr lang="nl-NL" sz="1700" b="0" i="0">
                <a:effectLst/>
                <a:latin typeface="Arial"/>
                <a:cs typeface="Arial"/>
              </a:rPr>
              <a:t>Denk hierbij bijvoorbeeld aan de volgende vragen:</a:t>
            </a:r>
          </a:p>
          <a:p>
            <a:pPr>
              <a:buFont typeface="Wingdings" panose="05000000000000000000" pitchFamily="2" charset="2"/>
              <a:buChar char="§"/>
            </a:pPr>
            <a:r>
              <a:rPr lang="nl-NL" sz="1700" b="0" i="0">
                <a:effectLst/>
                <a:latin typeface="Arial" panose="020B0604020202020204" pitchFamily="34" charset="0"/>
                <a:cs typeface="Arial" panose="020B0604020202020204" pitchFamily="34" charset="0"/>
              </a:rPr>
              <a:t>Wat vind ik leuk, wat zijn mijn interesses? (Wat doe je bijvoorbeeld in je vrije tijd?)</a:t>
            </a:r>
          </a:p>
          <a:p>
            <a:pPr>
              <a:buFont typeface="Wingdings" panose="05000000000000000000" pitchFamily="2" charset="2"/>
              <a:buChar char="§"/>
            </a:pPr>
            <a:r>
              <a:rPr lang="nl-NL" sz="1700" b="0" i="0">
                <a:effectLst/>
                <a:latin typeface="Arial"/>
                <a:cs typeface="Arial"/>
              </a:rPr>
              <a:t>Wat zijn mijn talenten? (Wat heb je bijvoorbeeld gedaan waar je trots op bent?)</a:t>
            </a:r>
          </a:p>
          <a:p>
            <a:pPr>
              <a:buFont typeface="Wingdings" panose="05000000000000000000" pitchFamily="2" charset="2"/>
              <a:buChar char="§"/>
            </a:pPr>
            <a:r>
              <a:rPr lang="nl-NL" sz="1700" b="0" i="0">
                <a:effectLst/>
                <a:latin typeface="Arial"/>
                <a:cs typeface="Arial"/>
              </a:rPr>
              <a:t>Wat voor type ben ik? (Welke kenmerken heb je: behulpzaam, praktisch, stressbestendig…)</a:t>
            </a:r>
          </a:p>
          <a:p>
            <a:pPr>
              <a:buFont typeface="Wingdings" panose="05000000000000000000" pitchFamily="2" charset="2"/>
              <a:buChar char="§"/>
            </a:pPr>
            <a:r>
              <a:rPr lang="nl-NL" sz="1700" b="0" i="0">
                <a:effectLst/>
                <a:latin typeface="Arial"/>
                <a:cs typeface="Arial"/>
              </a:rPr>
              <a:t>Wat voor vakken vind ik interessant?</a:t>
            </a:r>
            <a:endParaRPr lang="nl-NL" sz="1700">
              <a:latin typeface="Arial"/>
              <a:cs typeface="Arial"/>
              <a:hlinkClick r:id="rId3">
                <a:extLst>
                  <a:ext uri="{A12FA001-AC4F-418D-AE19-62706E023703}">
                    <ahyp:hlinkClr xmlns:ahyp="http://schemas.microsoft.com/office/drawing/2018/hyperlinkcolor" val="tx"/>
                  </a:ext>
                </a:extLst>
              </a:hlinkClick>
            </a:endParaRPr>
          </a:p>
          <a:p>
            <a:pPr>
              <a:buFont typeface="Wingdings" panose="05000000000000000000" pitchFamily="2" charset="2"/>
              <a:buChar char="§"/>
            </a:pPr>
            <a:r>
              <a:rPr lang="nl-NL" sz="1700">
                <a:latin typeface="Arial"/>
                <a:cs typeface="Arial"/>
              </a:rPr>
              <a:t>Lees het uitgedeelde boekje 'Hoe kies ik een profiel'.</a:t>
            </a:r>
          </a:p>
          <a:p>
            <a:r>
              <a:rPr lang="nl-NL" sz="1700">
                <a:hlinkClick r:id="rId3">
                  <a:extLst>
                    <a:ext uri="{A12FA001-AC4F-418D-AE19-62706E023703}">
                      <ahyp:hlinkClr xmlns:ahyp="http://schemas.microsoft.com/office/drawing/2018/hyperlinkcolor" val="tx"/>
                    </a:ext>
                  </a:extLst>
                </a:hlinkClick>
              </a:rPr>
              <a:t>https://www.studiekeuze123.nl/wat-ga-jij-kiezen/profiel-kiezen</a:t>
            </a:r>
            <a:endParaRPr lang="nl-NL" sz="1700"/>
          </a:p>
          <a:p>
            <a:endParaRPr lang="nl-NL" sz="1700"/>
          </a:p>
        </p:txBody>
      </p:sp>
    </p:spTree>
    <p:extLst>
      <p:ext uri="{BB962C8B-B14F-4D97-AF65-F5344CB8AC3E}">
        <p14:creationId xmlns:p14="http://schemas.microsoft.com/office/powerpoint/2010/main" val="1788659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3DC42C2-6B58-404C-B339-2C72808A5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355" y="243840"/>
            <a:ext cx="879348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2" name="Titel 1"/>
          <p:cNvSpPr>
            <a:spLocks noGrp="1"/>
          </p:cNvSpPr>
          <p:nvPr>
            <p:ph type="title"/>
          </p:nvPr>
        </p:nvSpPr>
        <p:spPr>
          <a:xfrm>
            <a:off x="3331337" y="609600"/>
            <a:ext cx="5019796" cy="1356360"/>
          </a:xfrm>
        </p:spPr>
        <p:txBody>
          <a:bodyPr>
            <a:normAutofit/>
          </a:bodyPr>
          <a:lstStyle/>
          <a:p>
            <a:r>
              <a:rPr lang="nl-NL" sz="2800" dirty="0">
                <a:solidFill>
                  <a:srgbClr val="FFFFFF"/>
                </a:solidFill>
              </a:rPr>
              <a:t>Verplichte onderdelen in havo</a:t>
            </a:r>
            <a:br>
              <a:rPr lang="nl-NL" sz="2800" dirty="0">
                <a:solidFill>
                  <a:srgbClr val="FFFFFF"/>
                </a:solidFill>
              </a:rPr>
            </a:br>
            <a:r>
              <a:rPr lang="nl-NL" sz="2800" dirty="0">
                <a:solidFill>
                  <a:srgbClr val="FFFFFF"/>
                </a:solidFill>
              </a:rPr>
              <a:t>(het gemeenschappelijke deel)</a:t>
            </a:r>
          </a:p>
        </p:txBody>
      </p:sp>
      <p:pic>
        <p:nvPicPr>
          <p:cNvPr id="14" name="Afbeelding 13" descr="Afbeelding met vloer, donker, nacht&#10;&#10;Automatisch gegenereerde beschrijving">
            <a:extLst>
              <a:ext uri="{FF2B5EF4-FFF2-40B4-BE49-F238E27FC236}">
                <a16:creationId xmlns:a16="http://schemas.microsoft.com/office/drawing/2014/main" id="{1CA10283-BDAE-41F0-B66B-6D18C2495105}"/>
              </a:ext>
            </a:extLst>
          </p:cNvPr>
          <p:cNvPicPr>
            <a:picLocks noChangeAspect="1"/>
          </p:cNvPicPr>
          <p:nvPr/>
        </p:nvPicPr>
        <p:blipFill>
          <a:blip r:embed="rId2" cstate="print">
            <a:extLst>
              <a:ext uri="{28A0092B-C50C-407E-A947-70E740481C1C}">
                <a14:useLocalDpi xmlns:a14="http://schemas.microsoft.com/office/drawing/2010/main"/>
              </a:ext>
            </a:extLst>
          </a:blip>
          <a:srcRect b="-1"/>
          <a:stretch>
            <a:fillRect/>
          </a:stretch>
        </p:blipFill>
        <p:spPr>
          <a:xfrm>
            <a:off x="174645" y="243840"/>
            <a:ext cx="2735128" cy="6377939"/>
          </a:xfrm>
          <a:prstGeom prst="rect">
            <a:avLst/>
          </a:prstGeom>
        </p:spPr>
      </p:pic>
      <p:sp>
        <p:nvSpPr>
          <p:cNvPr id="3" name="Tijdelijke aanduiding voor inhoud 2"/>
          <p:cNvSpPr>
            <a:spLocks noGrp="1"/>
          </p:cNvSpPr>
          <p:nvPr>
            <p:ph idx="1"/>
          </p:nvPr>
        </p:nvSpPr>
        <p:spPr>
          <a:xfrm>
            <a:off x="3331337" y="2057400"/>
            <a:ext cx="5019796" cy="4038600"/>
          </a:xfrm>
        </p:spPr>
        <p:txBody>
          <a:bodyPr vert="horz" lIns="0" tIns="45720" rIns="0" bIns="45720" rtlCol="0">
            <a:normAutofit lnSpcReduction="10000"/>
          </a:bodyPr>
          <a:lstStyle/>
          <a:p>
            <a:pPr marL="200660" lvl="1" indent="0" fontAlgn="ctr">
              <a:buNone/>
            </a:pPr>
            <a:r>
              <a:rPr lang="nl-NL" sz="1700" b="1" dirty="0">
                <a:solidFill>
                  <a:srgbClr val="FFFFFF"/>
                </a:solidFill>
              </a:rPr>
              <a:t>Havo 4 en havo 5</a:t>
            </a:r>
            <a:r>
              <a:rPr lang="nl-NL" sz="1700" dirty="0">
                <a:solidFill>
                  <a:srgbClr val="FFFFFF"/>
                </a:solidFill>
              </a:rPr>
              <a:t>:</a:t>
            </a:r>
          </a:p>
          <a:p>
            <a:pPr marL="486410" lvl="1" indent="-285750" fontAlgn="ctr">
              <a:buFont typeface="Wingdings" panose="05000000000000000000" pitchFamily="2" charset="2"/>
              <a:buChar char="§"/>
            </a:pPr>
            <a:r>
              <a:rPr lang="nl-NL" sz="1700" dirty="0">
                <a:solidFill>
                  <a:srgbClr val="FFFFFF"/>
                </a:solidFill>
              </a:rPr>
              <a:t>Mentoraat </a:t>
            </a:r>
          </a:p>
          <a:p>
            <a:pPr marL="486410" lvl="1" indent="-285750" fontAlgn="ctr">
              <a:buFont typeface="Wingdings" panose="05000000000000000000" pitchFamily="2" charset="2"/>
              <a:buChar char="§"/>
            </a:pPr>
            <a:r>
              <a:rPr lang="nl-NL" sz="1700" dirty="0">
                <a:solidFill>
                  <a:srgbClr val="FFFFFF"/>
                </a:solidFill>
              </a:rPr>
              <a:t>Loopbaan Ondersteuning en Begeleiding (LOB )</a:t>
            </a:r>
          </a:p>
          <a:p>
            <a:pPr marL="486410" lvl="1" indent="-285750" fontAlgn="ctr">
              <a:buSzPct val="80000"/>
              <a:buFont typeface="Wingdings" panose="05000000000000000000" pitchFamily="2" charset="2"/>
              <a:buChar char="§"/>
            </a:pPr>
            <a:r>
              <a:rPr lang="en-GB" sz="1700" dirty="0" err="1">
                <a:solidFill>
                  <a:srgbClr val="FFFFFF"/>
                </a:solidFill>
              </a:rPr>
              <a:t>Lichamelijke</a:t>
            </a:r>
            <a:r>
              <a:rPr lang="en-GB" sz="1700" dirty="0">
                <a:solidFill>
                  <a:srgbClr val="FFFFFF"/>
                </a:solidFill>
              </a:rPr>
              <a:t> </a:t>
            </a:r>
            <a:r>
              <a:rPr lang="en-GB" sz="1700" dirty="0" err="1">
                <a:solidFill>
                  <a:srgbClr val="FFFFFF"/>
                </a:solidFill>
              </a:rPr>
              <a:t>Opvoeding</a:t>
            </a:r>
            <a:r>
              <a:rPr lang="en-GB" sz="1700" dirty="0">
                <a:solidFill>
                  <a:srgbClr val="FFFFFF"/>
                </a:solidFill>
              </a:rPr>
              <a:t> </a:t>
            </a:r>
            <a:r>
              <a:rPr lang="nl-NL" sz="1700" dirty="0">
                <a:solidFill>
                  <a:srgbClr val="FFFFFF"/>
                </a:solidFill>
              </a:rPr>
              <a:t>(LO)</a:t>
            </a:r>
            <a:endParaRPr lang="en-GB" sz="1700" dirty="0">
              <a:solidFill>
                <a:srgbClr val="FFFFFF"/>
              </a:solidFill>
              <a:cs typeface="Calibri" panose="020F0502020204030204"/>
            </a:endParaRPr>
          </a:p>
          <a:p>
            <a:pPr marL="486410" lvl="1" indent="-285750" fontAlgn="ctr">
              <a:buFont typeface="Wingdings" panose="05000000000000000000" pitchFamily="2" charset="2"/>
              <a:buChar char="§"/>
            </a:pPr>
            <a:r>
              <a:rPr lang="en-GB" sz="1700" dirty="0">
                <a:solidFill>
                  <a:srgbClr val="FFFFFF"/>
                </a:solidFill>
                <a:cs typeface="Calibri" panose="020F0502020204030204"/>
              </a:rPr>
              <a:t>IVKO-</a:t>
            </a:r>
            <a:r>
              <a:rPr lang="en-GB" sz="1700" dirty="0" err="1">
                <a:solidFill>
                  <a:srgbClr val="FFFFFF"/>
                </a:solidFill>
                <a:cs typeface="Calibri" panose="020F0502020204030204"/>
              </a:rPr>
              <a:t>uren</a:t>
            </a:r>
            <a:r>
              <a:rPr lang="en-GB" sz="1700" dirty="0">
                <a:solidFill>
                  <a:srgbClr val="FFFFFF"/>
                </a:solidFill>
                <a:cs typeface="Calibri" panose="020F0502020204030204"/>
              </a:rPr>
              <a:t> &amp; Coaching</a:t>
            </a:r>
          </a:p>
          <a:p>
            <a:pPr marL="200660" lvl="1" indent="0" fontAlgn="ctr">
              <a:buNone/>
            </a:pPr>
            <a:r>
              <a:rPr lang="nl-NL" sz="1700" b="1" dirty="0">
                <a:solidFill>
                  <a:srgbClr val="FFFFFF"/>
                </a:solidFill>
                <a:cs typeface="Calibri" panose="020F0502020204030204"/>
              </a:rPr>
              <a:t>Havo 4:</a:t>
            </a:r>
          </a:p>
          <a:p>
            <a:pPr marL="486410" lvl="1" indent="-285750" fontAlgn="ctr">
              <a:buFont typeface="Wingdings" panose="05000000000000000000" pitchFamily="2" charset="2"/>
              <a:buChar char="§"/>
            </a:pPr>
            <a:r>
              <a:rPr lang="nl-NL" sz="1700" dirty="0">
                <a:solidFill>
                  <a:srgbClr val="FFFFFF"/>
                </a:solidFill>
                <a:cs typeface="Calibri" panose="020F0502020204030204"/>
              </a:rPr>
              <a:t>Maatschappijleer</a:t>
            </a:r>
            <a:endParaRPr lang="en-US" sz="1700" dirty="0">
              <a:solidFill>
                <a:srgbClr val="FFFFFF"/>
              </a:solidFill>
              <a:cs typeface="Calibri" panose="020F0502020204030204"/>
            </a:endParaRPr>
          </a:p>
          <a:p>
            <a:pPr marL="486410" lvl="1" indent="-285750" fontAlgn="ctr">
              <a:buFont typeface="Wingdings" panose="05000000000000000000" pitchFamily="2" charset="2"/>
              <a:buChar char="§"/>
            </a:pPr>
            <a:r>
              <a:rPr lang="en-US" sz="1700" dirty="0" err="1">
                <a:solidFill>
                  <a:srgbClr val="FFFFFF"/>
                </a:solidFill>
                <a:cs typeface="Calibri" panose="020F0502020204030204"/>
              </a:rPr>
              <a:t>Culturele</a:t>
            </a:r>
            <a:r>
              <a:rPr lang="en-US" sz="1700" dirty="0">
                <a:solidFill>
                  <a:srgbClr val="FFFFFF"/>
                </a:solidFill>
                <a:cs typeface="Calibri" panose="020F0502020204030204"/>
              </a:rPr>
              <a:t> </a:t>
            </a:r>
            <a:r>
              <a:rPr lang="en-US" sz="1700" dirty="0" err="1">
                <a:solidFill>
                  <a:srgbClr val="FFFFFF"/>
                </a:solidFill>
                <a:cs typeface="Calibri" panose="020F0502020204030204"/>
              </a:rPr>
              <a:t>en</a:t>
            </a:r>
            <a:r>
              <a:rPr lang="en-US" sz="1700" dirty="0">
                <a:solidFill>
                  <a:srgbClr val="FFFFFF"/>
                </a:solidFill>
                <a:cs typeface="Calibri" panose="020F0502020204030204"/>
              </a:rPr>
              <a:t> </a:t>
            </a:r>
            <a:r>
              <a:rPr lang="en-US" sz="1700" dirty="0" err="1">
                <a:solidFill>
                  <a:srgbClr val="FFFFFF"/>
                </a:solidFill>
                <a:cs typeface="Calibri" panose="020F0502020204030204"/>
              </a:rPr>
              <a:t>kunstzinnige</a:t>
            </a:r>
            <a:r>
              <a:rPr lang="en-US" sz="1700" dirty="0">
                <a:solidFill>
                  <a:srgbClr val="FFFFFF"/>
                </a:solidFill>
                <a:cs typeface="Calibri" panose="020F0502020204030204"/>
              </a:rPr>
              <a:t> </a:t>
            </a:r>
            <a:r>
              <a:rPr lang="en-US" sz="1700" dirty="0" err="1">
                <a:solidFill>
                  <a:srgbClr val="FFFFFF"/>
                </a:solidFill>
                <a:cs typeface="Calibri" panose="020F0502020204030204"/>
              </a:rPr>
              <a:t>vorming</a:t>
            </a:r>
            <a:r>
              <a:rPr lang="en-US" sz="1700" dirty="0">
                <a:solidFill>
                  <a:srgbClr val="FFFFFF"/>
                </a:solidFill>
                <a:cs typeface="Calibri" panose="020F0502020204030204"/>
              </a:rPr>
              <a:t> (CKV)</a:t>
            </a:r>
          </a:p>
          <a:p>
            <a:pPr marL="486410" lvl="1" indent="-285750" fontAlgn="ctr">
              <a:buFont typeface="Wingdings" panose="05000000000000000000" pitchFamily="2" charset="2"/>
              <a:buChar char="§"/>
            </a:pPr>
            <a:r>
              <a:rPr lang="en-GB" sz="1700" dirty="0" err="1">
                <a:solidFill>
                  <a:srgbClr val="FFFFFF"/>
                </a:solidFill>
              </a:rPr>
              <a:t>Rekenexamen</a:t>
            </a:r>
            <a:r>
              <a:rPr lang="en-GB" sz="1700" dirty="0">
                <a:solidFill>
                  <a:srgbClr val="FFFFFF"/>
                </a:solidFill>
              </a:rPr>
              <a:t> 3F (</a:t>
            </a:r>
            <a:r>
              <a:rPr lang="en-GB" sz="1400" dirty="0" err="1">
                <a:solidFill>
                  <a:srgbClr val="FFFFFF"/>
                </a:solidFill>
              </a:rPr>
              <a:t>als</a:t>
            </a:r>
            <a:r>
              <a:rPr lang="en-GB" sz="1400" dirty="0">
                <a:solidFill>
                  <a:srgbClr val="FFFFFF"/>
                </a:solidFill>
              </a:rPr>
              <a:t> je </a:t>
            </a:r>
            <a:r>
              <a:rPr lang="en-GB" sz="1400" dirty="0" err="1">
                <a:solidFill>
                  <a:srgbClr val="FFFFFF"/>
                </a:solidFill>
              </a:rPr>
              <a:t>geen</a:t>
            </a:r>
            <a:r>
              <a:rPr lang="en-GB" sz="1400" dirty="0">
                <a:solidFill>
                  <a:srgbClr val="FFFFFF"/>
                </a:solidFill>
              </a:rPr>
              <a:t> </a:t>
            </a:r>
            <a:r>
              <a:rPr lang="en-GB" sz="1400" dirty="0" err="1">
                <a:solidFill>
                  <a:srgbClr val="FFFFFF"/>
                </a:solidFill>
              </a:rPr>
              <a:t>Wiskunde</a:t>
            </a:r>
            <a:r>
              <a:rPr lang="en-GB" sz="1400" dirty="0">
                <a:solidFill>
                  <a:srgbClr val="FFFFFF"/>
                </a:solidFill>
              </a:rPr>
              <a:t> </a:t>
            </a:r>
            <a:r>
              <a:rPr lang="en-GB" sz="1400" dirty="0" err="1">
                <a:solidFill>
                  <a:srgbClr val="FFFFFF"/>
                </a:solidFill>
              </a:rPr>
              <a:t>hebt</a:t>
            </a:r>
            <a:r>
              <a:rPr lang="en-GB" sz="1400" dirty="0">
                <a:solidFill>
                  <a:srgbClr val="FFFFFF"/>
                </a:solidFill>
              </a:rPr>
              <a:t> </a:t>
            </a:r>
            <a:r>
              <a:rPr lang="en-GB" sz="1400" dirty="0" err="1">
                <a:solidFill>
                  <a:srgbClr val="FFFFFF"/>
                </a:solidFill>
              </a:rPr>
              <a:t>gekozen</a:t>
            </a:r>
            <a:r>
              <a:rPr lang="en-GB" sz="1700" dirty="0">
                <a:solidFill>
                  <a:srgbClr val="FFFFFF"/>
                </a:solidFill>
              </a:rPr>
              <a:t>)</a:t>
            </a:r>
          </a:p>
          <a:p>
            <a:pPr marL="200660" lvl="1" indent="0" fontAlgn="ctr">
              <a:buNone/>
            </a:pPr>
            <a:r>
              <a:rPr lang="en-US" sz="1700" b="1" dirty="0">
                <a:solidFill>
                  <a:srgbClr val="FFFFFF"/>
                </a:solidFill>
                <a:cs typeface="Calibri" panose="020F0502020204030204"/>
              </a:rPr>
              <a:t>Havo 5:</a:t>
            </a:r>
          </a:p>
          <a:p>
            <a:pPr marL="486410" lvl="1" indent="-285750" fontAlgn="ctr">
              <a:buFont typeface="Wingdings" panose="05000000000000000000" pitchFamily="2" charset="2"/>
              <a:buChar char="§"/>
            </a:pPr>
            <a:r>
              <a:rPr lang="en-US" sz="1700" dirty="0" err="1">
                <a:solidFill>
                  <a:srgbClr val="FFFFFF"/>
                </a:solidFill>
                <a:cs typeface="Calibri" panose="020F0502020204030204"/>
              </a:rPr>
              <a:t>Profielwerkstuk</a:t>
            </a:r>
            <a:r>
              <a:rPr lang="en-US" sz="1700" dirty="0">
                <a:solidFill>
                  <a:srgbClr val="FFFFFF"/>
                </a:solidFill>
                <a:cs typeface="Calibri" panose="020F0502020204030204"/>
              </a:rPr>
              <a:t> (PWS)</a:t>
            </a:r>
          </a:p>
          <a:p>
            <a:pPr marL="486410" lvl="1" indent="-285750" fontAlgn="ctr">
              <a:buFont typeface="Wingdings" panose="05000000000000000000" pitchFamily="2" charset="2"/>
              <a:buChar char="§"/>
            </a:pPr>
            <a:endParaRPr lang="nl-NL" sz="1700" dirty="0">
              <a:solidFill>
                <a:srgbClr val="FFFFFF"/>
              </a:solidFill>
              <a:cs typeface="Calibri" panose="020F0502020204030204"/>
            </a:endParaRPr>
          </a:p>
          <a:p>
            <a:pPr marL="200660" lvl="1" indent="0" fontAlgn="ctr">
              <a:buNone/>
            </a:pPr>
            <a:r>
              <a:rPr lang="nl-NL" sz="1700" dirty="0">
                <a:solidFill>
                  <a:srgbClr val="FFFFFF"/>
                </a:solidFill>
              </a:rPr>
              <a:t>In Havo 5 telt het profielwerkstuk samen met CKV en Maatschappijleer mee voor het </a:t>
            </a:r>
            <a:r>
              <a:rPr lang="nl-NL" sz="1700" b="1" dirty="0">
                <a:solidFill>
                  <a:srgbClr val="FFFFFF"/>
                </a:solidFill>
              </a:rPr>
              <a:t>combinatiecijfer</a:t>
            </a:r>
            <a:r>
              <a:rPr lang="nl-NL" sz="1700" dirty="0">
                <a:solidFill>
                  <a:srgbClr val="FFFFFF"/>
                </a:solidFill>
              </a:rPr>
              <a:t>.</a:t>
            </a:r>
          </a:p>
          <a:p>
            <a:pPr marL="200660" lvl="1" indent="0" fontAlgn="ctr">
              <a:buNone/>
            </a:pPr>
            <a:endParaRPr lang="nl-NL" sz="1700" dirty="0">
              <a:solidFill>
                <a:srgbClr val="FFFFFF"/>
              </a:solidFill>
              <a:cs typeface="Calibri" panose="020F0502020204030204"/>
            </a:endParaRPr>
          </a:p>
        </p:txBody>
      </p:sp>
      <p:sp>
        <p:nvSpPr>
          <p:cNvPr id="21" name="Rectangle 20">
            <a:extLst>
              <a:ext uri="{FF2B5EF4-FFF2-40B4-BE49-F238E27FC236}">
                <a16:creationId xmlns:a16="http://schemas.microsoft.com/office/drawing/2014/main" id="{FCF82941-5589-49BF-B6B1-76122B2D0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1450" y="243840"/>
            <a:ext cx="8793480" cy="6377939"/>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l-NL"/>
          </a:p>
        </p:txBody>
      </p:sp>
      <p:sp>
        <p:nvSpPr>
          <p:cNvPr id="4" name="Tekstvak 3">
            <a:extLst>
              <a:ext uri="{FF2B5EF4-FFF2-40B4-BE49-F238E27FC236}">
                <a16:creationId xmlns:a16="http://schemas.microsoft.com/office/drawing/2014/main" id="{8D8E3AC4-0575-4DA2-9427-AA42FD93952B}"/>
              </a:ext>
            </a:extLst>
          </p:cNvPr>
          <p:cNvSpPr txBox="1"/>
          <p:nvPr/>
        </p:nvSpPr>
        <p:spPr>
          <a:xfrm>
            <a:off x="3415459" y="1814463"/>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000000"/>
              </a:solidFill>
              <a:effectLst/>
              <a:uLnTx/>
              <a:uFillTx/>
              <a:latin typeface="Corbel" panose="020B0503020204020204"/>
              <a:ea typeface="+mn-ea"/>
              <a:cs typeface="Calibri"/>
            </a:endParaRPr>
          </a:p>
        </p:txBody>
      </p:sp>
    </p:spTree>
    <p:extLst>
      <p:ext uri="{BB962C8B-B14F-4D97-AF65-F5344CB8AC3E}">
        <p14:creationId xmlns:p14="http://schemas.microsoft.com/office/powerpoint/2010/main" val="13425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ijgesneden">
  <a:themeElements>
    <a:clrScheme name="Crop">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ppt/theme/theme3.xml><?xml version="1.0" encoding="utf-8"?>
<a:theme xmlns:a="http://schemas.openxmlformats.org/drawingml/2006/main" name="2_Facet">
  <a:themeElements>
    <a:clrScheme name="Geeloranj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6.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7.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sNotebookLocked xmlns="b4ba056c-1952-4e0b-aca6-e5efbecda380" xsi:nil="true"/>
    <Teachers xmlns="b4ba056c-1952-4e0b-aca6-e5efbecda380">
      <UserInfo>
        <DisplayName/>
        <AccountId xsi:nil="true"/>
        <AccountType/>
      </UserInfo>
    </Teachers>
    <Has_Teacher_Only_SectionGroup xmlns="b4ba056c-1952-4e0b-aca6-e5efbecda380" xsi:nil="true"/>
    <Invited_Teachers xmlns="b4ba056c-1952-4e0b-aca6-e5efbecda380" xsi:nil="true"/>
    <TeamsChannelId xmlns="b4ba056c-1952-4e0b-aca6-e5efbecda380" xsi:nil="true"/>
    <Owner xmlns="b4ba056c-1952-4e0b-aca6-e5efbecda380">
      <UserInfo>
        <DisplayName/>
        <AccountId xsi:nil="true"/>
        <AccountType/>
      </UserInfo>
    </Owner>
    <CultureName xmlns="b4ba056c-1952-4e0b-aca6-e5efbecda380" xsi:nil="true"/>
    <Distribution_Groups xmlns="b4ba056c-1952-4e0b-aca6-e5efbecda380" xsi:nil="true"/>
    <DefaultSectionNames xmlns="b4ba056c-1952-4e0b-aca6-e5efbecda380" xsi:nil="true"/>
    <Is_Collaboration_Space_Locked xmlns="b4ba056c-1952-4e0b-aca6-e5efbecda380" xsi:nil="true"/>
    <AppVersion xmlns="b4ba056c-1952-4e0b-aca6-e5efbecda380" xsi:nil="true"/>
    <NotebookType xmlns="b4ba056c-1952-4e0b-aca6-e5efbecda380" xsi:nil="true"/>
    <FolderType xmlns="b4ba056c-1952-4e0b-aca6-e5efbecda380" xsi:nil="true"/>
    <Student_Groups xmlns="b4ba056c-1952-4e0b-aca6-e5efbecda380">
      <UserInfo>
        <DisplayName/>
        <AccountId xsi:nil="true"/>
        <AccountType/>
      </UserInfo>
    </Student_Groups>
    <Templates xmlns="b4ba056c-1952-4e0b-aca6-e5efbecda380" xsi:nil="true"/>
    <_activity xmlns="b4ba056c-1952-4e0b-aca6-e5efbecda380" xsi:nil="true"/>
    <Invited_Students xmlns="b4ba056c-1952-4e0b-aca6-e5efbecda380" xsi:nil="true"/>
    <LMS_Mappings xmlns="b4ba056c-1952-4e0b-aca6-e5efbecda380" xsi:nil="true"/>
    <Students xmlns="b4ba056c-1952-4e0b-aca6-e5efbecda380">
      <UserInfo>
        <DisplayName/>
        <AccountId xsi:nil="true"/>
        <AccountType/>
      </UserInfo>
    </Students>
    <Self_Registration_Enabled xmlns="b4ba056c-1952-4e0b-aca6-e5efbecda380" xsi:nil="true"/>
    <Math_Settings xmlns="b4ba056c-1952-4e0b-aca6-e5efbecda38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9FDA640286217428FCFB0654DC3ECDB" ma:contentTypeVersion="35" ma:contentTypeDescription="Een nieuw document maken." ma:contentTypeScope="" ma:versionID="a44aae50ac1c3cc0fca9fbcb56158da3">
  <xsd:schema xmlns:xsd="http://www.w3.org/2001/XMLSchema" xmlns:xs="http://www.w3.org/2001/XMLSchema" xmlns:p="http://schemas.microsoft.com/office/2006/metadata/properties" xmlns:ns3="14e10230-92e1-49fd-b851-6d197e7a1082" xmlns:ns4="b4ba056c-1952-4e0b-aca6-e5efbecda380" targetNamespace="http://schemas.microsoft.com/office/2006/metadata/properties" ma:root="true" ma:fieldsID="9683a13b070357b13bfd9a10007544ec" ns3:_="" ns4:_="">
    <xsd:import namespace="14e10230-92e1-49fd-b851-6d197e7a1082"/>
    <xsd:import namespace="b4ba056c-1952-4e0b-aca6-e5efbecda38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NotebookType" minOccurs="0"/>
                <xsd:element ref="ns4:FolderType" minOccurs="0"/>
                <xsd:element ref="ns4:Owner" minOccurs="0"/>
                <xsd:element ref="ns4:DefaultSectionNames" minOccurs="0"/>
                <xsd:element ref="ns4:Templates" minOccurs="0"/>
                <xsd:element ref="ns4:CultureName"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Has_Teacher_Only_SectionGroup" minOccurs="0"/>
                <xsd:element ref="ns4:Is_Collaboration_Space_Locked" minOccurs="0"/>
                <xsd:element ref="ns4:TeamsChannelId" minOccurs="0"/>
                <xsd:element ref="ns4:IsNotebookLocked" minOccurs="0"/>
                <xsd:element ref="ns4:MediaServiceGenerationTime" minOccurs="0"/>
                <xsd:element ref="ns4:MediaServiceEventHashCode" minOccurs="0"/>
                <xsd:element ref="ns4:Math_Settings" minOccurs="0"/>
                <xsd:element ref="ns4:Distribution_Groups" minOccurs="0"/>
                <xsd:element ref="ns4:LMS_Mappings" minOccurs="0"/>
                <xsd:element ref="ns4:MediaServiceAutoKeyPoints" minOccurs="0"/>
                <xsd:element ref="ns4:MediaServiceKeyPoints"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e10230-92e1-49fd-b851-6d197e7a1082"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element name="SharingHintHash" ma:index="10" nillable="true" ma:displayName="Hint-hash delen"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ba056c-1952-4e0b-aca6-e5efbecda380"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descrip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NotebookType" ma:index="17" nillable="true" ma:displayName="Notebook Type" ma:internalName="NotebookType">
      <xsd:simpleType>
        <xsd:restriction base="dms:Text"/>
      </xsd:simpleType>
    </xsd:element>
    <xsd:element name="FolderType" ma:index="18" nillable="true" ma:displayName="Folder Type" ma:internalName="FolderType">
      <xsd:simpleType>
        <xsd:restriction base="dms:Text"/>
      </xsd:simpleType>
    </xsd:element>
    <xsd:element name="Owner" ma:index="19"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20" nillable="true" ma:displayName="Default Section Names" ma:internalName="DefaultSectionNames">
      <xsd:simpleType>
        <xsd:restriction base="dms:Note">
          <xsd:maxLength value="255"/>
        </xsd:restriction>
      </xsd:simpleType>
    </xsd:element>
    <xsd:element name="Templates" ma:index="21" nillable="true" ma:displayName="Templates" ma:internalName="Templates">
      <xsd:simpleType>
        <xsd:restriction base="dms:Note">
          <xsd:maxLength value="255"/>
        </xsd:restriction>
      </xsd:simpleType>
    </xsd:element>
    <xsd:element name="CultureName" ma:index="22" nillable="true" ma:displayName="Culture Name" ma:internalName="CultureName">
      <xsd:simpleType>
        <xsd:restriction base="dms:Text"/>
      </xsd:simpleType>
    </xsd:element>
    <xsd:element name="AppVersion" ma:index="23" nillable="true" ma:displayName="App Version" ma:internalName="AppVersion">
      <xsd:simpleType>
        <xsd:restriction base="dms:Text"/>
      </xsd:simpleType>
    </xsd:element>
    <xsd:element name="Teachers" ma:index="24"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25"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26"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7" nillable="true" ma:displayName="Invited Teachers" ma:internalName="Invited_Teachers">
      <xsd:simpleType>
        <xsd:restriction base="dms:Note">
          <xsd:maxLength value="255"/>
        </xsd:restriction>
      </xsd:simpleType>
    </xsd:element>
    <xsd:element name="Invited_Students" ma:index="28" nillable="true" ma:displayName="Invited Students" ma:internalName="Invited_Students">
      <xsd:simpleType>
        <xsd:restriction base="dms:Note">
          <xsd:maxLength value="255"/>
        </xsd:restriction>
      </xsd:simpleType>
    </xsd:element>
    <xsd:element name="Self_Registration_Enabled" ma:index="29" nillable="true" ma:displayName="Self Registration Enabled" ma:internalName="Self_Registration_Enabled">
      <xsd:simpleType>
        <xsd:restriction base="dms:Boolean"/>
      </xsd:simpleType>
    </xsd:element>
    <xsd:element name="Has_Teacher_Only_SectionGroup" ma:index="30" nillable="true" ma:displayName="Has Teacher Only SectionGroup" ma:internalName="Has_Teacher_Only_SectionGroup">
      <xsd:simpleType>
        <xsd:restriction base="dms:Boolean"/>
      </xsd:simpleType>
    </xsd:element>
    <xsd:element name="Is_Collaboration_Space_Locked" ma:index="31" nillable="true" ma:displayName="Is Collaboration Space Locked" ma:internalName="Is_Collaboration_Space_Locked">
      <xsd:simpleType>
        <xsd:restriction base="dms:Boolean"/>
      </xsd:simpleType>
    </xsd:element>
    <xsd:element name="TeamsChannelId" ma:index="32" nillable="true" ma:displayName="Teams Channel Id" ma:internalName="TeamsChannelId">
      <xsd:simpleType>
        <xsd:restriction base="dms:Text"/>
      </xsd:simpleType>
    </xsd:element>
    <xsd:element name="IsNotebookLocked" ma:index="33" nillable="true" ma:displayName="Is Notebook Locked" ma:internalName="IsNotebookLocked">
      <xsd:simpleType>
        <xsd:restriction base="dms:Boolean"/>
      </xsd:simpleType>
    </xsd:element>
    <xsd:element name="MediaServiceGenerationTime" ma:index="34" nillable="true" ma:displayName="MediaServiceGenerationTime" ma:hidden="true" ma:internalName="MediaServiceGenerationTime" ma:readOnly="true">
      <xsd:simpleType>
        <xsd:restriction base="dms:Text"/>
      </xsd:simpleType>
    </xsd:element>
    <xsd:element name="MediaServiceEventHashCode" ma:index="35" nillable="true" ma:displayName="MediaServiceEventHashCode" ma:hidden="true" ma:internalName="MediaServiceEventHashCode" ma:readOnly="true">
      <xsd:simpleType>
        <xsd:restriction base="dms:Text"/>
      </xsd:simpleType>
    </xsd:element>
    <xsd:element name="Math_Settings" ma:index="36" nillable="true" ma:displayName="Math Settings" ma:internalName="Math_Settings">
      <xsd:simpleType>
        <xsd:restriction base="dms:Text"/>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MediaServiceAutoKeyPoints" ma:index="39" nillable="true" ma:displayName="MediaServiceAutoKeyPoints" ma:hidden="true" ma:internalName="MediaServiceAutoKeyPoints" ma:readOnly="true">
      <xsd:simpleType>
        <xsd:restriction base="dms:Note"/>
      </xsd:simpleType>
    </xsd:element>
    <xsd:element name="MediaServiceKeyPoints" ma:index="40" nillable="true" ma:displayName="KeyPoints" ma:internalName="MediaServiceKeyPoints" ma:readOnly="true">
      <xsd:simpleType>
        <xsd:restriction base="dms:Note">
          <xsd:maxLength value="255"/>
        </xsd:restriction>
      </xsd:simpleType>
    </xsd:element>
    <xsd:element name="MediaLengthInSeconds" ma:index="41" nillable="true" ma:displayName="Length (seconds)" ma:internalName="MediaLengthInSeconds" ma:readOnly="true">
      <xsd:simpleType>
        <xsd:restriction base="dms:Unknown"/>
      </xsd:simpleType>
    </xsd:element>
    <xsd:element name="_activity" ma:index="4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4218499-924B-43CC-8B14-BD77E6B2A301}">
  <ds:schemaRefs>
    <ds:schemaRef ds:uri="http://schemas.microsoft.com/sharepoint/v3/contenttype/forms"/>
  </ds:schemaRefs>
</ds:datastoreItem>
</file>

<file path=customXml/itemProps2.xml><?xml version="1.0" encoding="utf-8"?>
<ds:datastoreItem xmlns:ds="http://schemas.openxmlformats.org/officeDocument/2006/customXml" ds:itemID="{F44313AA-DA65-466A-8B45-A8D5701D091E}">
  <ds:schemaRefs>
    <ds:schemaRef ds:uri="http://schemas.openxmlformats.org/package/2006/metadata/core-properties"/>
    <ds:schemaRef ds:uri="http://purl.org/dc/elements/1.1/"/>
    <ds:schemaRef ds:uri="http://purl.org/dc/terms/"/>
    <ds:schemaRef ds:uri="http://www.w3.org/XML/1998/namespace"/>
    <ds:schemaRef ds:uri="http://schemas.microsoft.com/office/infopath/2007/PartnerControls"/>
    <ds:schemaRef ds:uri="b4ba056c-1952-4e0b-aca6-e5efbecda380"/>
    <ds:schemaRef ds:uri="http://purl.org/dc/dcmitype/"/>
    <ds:schemaRef ds:uri="http://schemas.microsoft.com/office/2006/documentManagement/types"/>
    <ds:schemaRef ds:uri="14e10230-92e1-49fd-b851-6d197e7a1082"/>
    <ds:schemaRef ds:uri="http://schemas.microsoft.com/office/2006/metadata/properties"/>
  </ds:schemaRefs>
</ds:datastoreItem>
</file>

<file path=customXml/itemProps3.xml><?xml version="1.0" encoding="utf-8"?>
<ds:datastoreItem xmlns:ds="http://schemas.openxmlformats.org/officeDocument/2006/customXml" ds:itemID="{2087DB9E-CFB9-4D33-9740-8FDBEA88D2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e10230-92e1-49fd-b851-6d197e7a1082"/>
    <ds:schemaRef ds:uri="b4ba056c-1952-4e0b-aca6-e5efbecda3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4109</TotalTime>
  <Words>3146</Words>
  <Application>Microsoft Office PowerPoint</Application>
  <PresentationFormat>Diavoorstelling (4:3)</PresentationFormat>
  <Paragraphs>461</Paragraphs>
  <Slides>45</Slides>
  <Notes>8</Notes>
  <HiddenSlides>3</HiddenSlides>
  <MMClips>0</MMClips>
  <ScaleCrop>false</ScaleCrop>
  <HeadingPairs>
    <vt:vector size="6" baseType="variant">
      <vt:variant>
        <vt:lpstr>Gebruikte lettertypen</vt:lpstr>
      </vt:variant>
      <vt:variant>
        <vt:i4>15</vt:i4>
      </vt:variant>
      <vt:variant>
        <vt:lpstr>Thema</vt:lpstr>
      </vt:variant>
      <vt:variant>
        <vt:i4>6</vt:i4>
      </vt:variant>
      <vt:variant>
        <vt:lpstr>Diatitels</vt:lpstr>
      </vt:variant>
      <vt:variant>
        <vt:i4>45</vt:i4>
      </vt:variant>
    </vt:vector>
  </HeadingPairs>
  <TitlesOfParts>
    <vt:vector size="66" baseType="lpstr">
      <vt:lpstr>Arial</vt:lpstr>
      <vt:lpstr>Arial</vt:lpstr>
      <vt:lpstr>Avenir Heavy</vt:lpstr>
      <vt:lpstr>Calibri</vt:lpstr>
      <vt:lpstr>Calibri Light</vt:lpstr>
      <vt:lpstr>Cambria Math</vt:lpstr>
      <vt:lpstr>Corbel</vt:lpstr>
      <vt:lpstr>Ebrima</vt:lpstr>
      <vt:lpstr>Franklin Gothic Book</vt:lpstr>
      <vt:lpstr>GTWalsheim</vt:lpstr>
      <vt:lpstr>Montserrat</vt:lpstr>
      <vt:lpstr>Open Sans</vt:lpstr>
      <vt:lpstr>Trebuchet MS</vt:lpstr>
      <vt:lpstr>Wingdings</vt:lpstr>
      <vt:lpstr>Wingdings 3</vt:lpstr>
      <vt:lpstr>Kantoorthema</vt:lpstr>
      <vt:lpstr>Bijgesneden</vt:lpstr>
      <vt:lpstr>2_Facet</vt:lpstr>
      <vt:lpstr>Kantoorthema</vt:lpstr>
      <vt:lpstr>3_Facet</vt:lpstr>
      <vt:lpstr>Basis</vt:lpstr>
      <vt:lpstr>ouderavond profielkeuze havo</vt:lpstr>
      <vt:lpstr>Mentoren, decaan en schoolleiding</vt:lpstr>
      <vt:lpstr>programma C0, C1, C2</vt:lpstr>
      <vt:lpstr>               Keuzeproces</vt:lpstr>
      <vt:lpstr>Wat is een profielkeuze?</vt:lpstr>
      <vt:lpstr>Wie doet wat in de Profielkeuze?</vt:lpstr>
      <vt:lpstr>Hoe belangrijk is je profielkeuze?</vt:lpstr>
      <vt:lpstr>Hulp met je profielkeuze</vt:lpstr>
      <vt:lpstr>Verplichte onderdelen in havo (het gemeenschappelijke deel)</vt:lpstr>
      <vt:lpstr>Iedereen op het IVKO doet examen in minimaal 1 kunstvak.</vt:lpstr>
      <vt:lpstr>kunstexamenvakken</vt:lpstr>
      <vt:lpstr>Havo-profielen op het IVKO </vt:lpstr>
      <vt:lpstr>Profiel C&amp;M</vt:lpstr>
      <vt:lpstr>C&amp;M Vakken </vt:lpstr>
      <vt:lpstr>Maatschappij-wetenschappen (MAW)  MAW is een keuzevak dat sociale vraagstukken met behulp van sociologische, politicologische en communicatiewetenschappelijke theorieën onderzoekt. Leerlingen leren modellen, concepten en onderzoeksvaardigheden toepassen om maatschappelijke ontwikkelingen te analyseren. Het vak is theoretischer en wetenschappelijker en richt zich sterk op verbanden, verklaringen en onderzoek..</vt:lpstr>
      <vt:lpstr>PowerPoint-presentatie</vt:lpstr>
      <vt:lpstr>Tweede kunstvak in C&amp;M-profiel</vt:lpstr>
      <vt:lpstr>Wel of geen economie kiezen in een C&amp;M-profiel?</vt:lpstr>
      <vt:lpstr>Voorbeeld HBO studies met C&amp;M</vt:lpstr>
      <vt:lpstr>Geschiedenis</vt:lpstr>
      <vt:lpstr>E&amp;M Vakken </vt:lpstr>
      <vt:lpstr>Het verschil tussen Wiskunde A en B</vt:lpstr>
      <vt:lpstr>Voorbeeld HBO studies met E&amp;M </vt:lpstr>
      <vt:lpstr>Wiskunde B </vt:lpstr>
      <vt:lpstr>N&amp;G-profiel</vt:lpstr>
      <vt:lpstr>N&amp;G vakken </vt:lpstr>
      <vt:lpstr>Natuur, Leven en Technologie, NLT </vt:lpstr>
      <vt:lpstr>Biologie </vt:lpstr>
      <vt:lpstr>Scheikunde </vt:lpstr>
      <vt:lpstr>Voorbeeld HBO studies met N&amp;G</vt:lpstr>
      <vt:lpstr>PowerPoint-presentatie</vt:lpstr>
      <vt:lpstr>extra vak in havo?  </vt:lpstr>
      <vt:lpstr>Rekenexamen havo</vt:lpstr>
      <vt:lpstr>Het rekenexamen in de 4 havo (3F)</vt:lpstr>
      <vt:lpstr>Het rekenexamen in de 4 havo (3F) - het handelingsdeel</vt:lpstr>
      <vt:lpstr>Dyscalculie</vt:lpstr>
      <vt:lpstr>doorstroom  4 mavo -&gt; 4 havo</vt:lpstr>
      <vt:lpstr>Keuzevak De website om je profiel mee te kiezen</vt:lpstr>
      <vt:lpstr>Waar vind ik mijn link?</vt:lpstr>
      <vt:lpstr>Kiezen met Keuzevak</vt:lpstr>
      <vt:lpstr>Profiel kiezen</vt:lpstr>
      <vt:lpstr>Accorderen in Keuzevak door ouders (na 9 januari en voor 16 januari)</vt:lpstr>
      <vt:lpstr>Afronden in Keuzevak</vt:lpstr>
      <vt:lpstr>Heb je een specifieke vraag over de havo voor de decaan?</vt:lpstr>
      <vt:lpstr>Vragen aan de C-mentoren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Schoolexamens</dc:title>
  <dc:creator>Benno Breeuwer</dc:creator>
  <cp:lastModifiedBy>Esther den Hollander</cp:lastModifiedBy>
  <cp:revision>653</cp:revision>
  <cp:lastPrinted>2015-11-13T12:55:19Z</cp:lastPrinted>
  <dcterms:created xsi:type="dcterms:W3CDTF">2013-02-03T20:20:11Z</dcterms:created>
  <dcterms:modified xsi:type="dcterms:W3CDTF">2025-12-02T11:10:23Z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0x01010049FDA640286217428FCFB0654DC3ECDB</vt:lpwstr>
  </property>
  <property fmtid="{D5CDD505-2E9C-101B-9397-08002B2CF9AE}" pid="3" name="_dlc_DocIdItemGuid">
    <vt:lpwstr>1777d7c5-c51d-4b53-809f-0b4921772067</vt:lpwstr>
  </property>
  <property fmtid="{D5CDD505-2E9C-101B-9397-08002B2CF9AE}" pid="4" name="Order">
    <vt:r8>1057600</vt:r8>
  </property>
  <property fmtid="{D5CDD505-2E9C-101B-9397-08002B2CF9AE}" pid="5" name="xd_Signature">
    <vt:bool>false</vt:bool>
  </property>
  <property fmtid="{D5CDD505-2E9C-101B-9397-08002B2CF9AE}" pid="6" name="xd_ProgID">
    <vt:lpwstr/>
  </property>
  <property fmtid="{D5CDD505-2E9C-101B-9397-08002B2CF9AE}" pid="7" name="TemplateUrl">
    <vt:lpwstr/>
  </property>
  <property fmtid="{D5CDD505-2E9C-101B-9397-08002B2CF9AE}" pid="8" name="ComplianceAssetId">
    <vt:lpwstr/>
  </property>
</Properties>
</file>